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31000" cy="98552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2676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06574-2C54-43ED-B36A-F9B0DB4000DE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2676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E9CC2-0128-4F70-B931-A9C47270F0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16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33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17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693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871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37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6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0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35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26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59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63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2D0D6-7BCC-4C60-A46C-18272E9B9D0F}" type="datetimeFigureOut">
              <a:rPr lang="zh-TW" altLang="en-US" smtClean="0"/>
              <a:t>2018/2/27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EE5C3-06E6-42A0-9451-E7219E6A3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34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蓬萊國小</a:t>
            </a:r>
            <a:r>
              <a:rPr lang="en-US" altLang="zh-TW" sz="2800" dirty="0" smtClean="0"/>
              <a:t>106</a:t>
            </a:r>
            <a:r>
              <a:rPr lang="zh-TW" altLang="en-US" sz="2800" dirty="0" smtClean="0"/>
              <a:t>學年</a:t>
            </a:r>
            <a:r>
              <a:rPr lang="zh-TW" altLang="en-US" sz="2800" dirty="0" smtClean="0"/>
              <a:t>度畢業生第二類市長獎申請說明</a:t>
            </a:r>
            <a:endParaRPr lang="zh-TW" altLang="en-US" sz="28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 algn="just">
              <a:lnSpc>
                <a:spcPts val="4500"/>
              </a:lnSpc>
            </a:pPr>
            <a:r>
              <a:rPr lang="zh-TW" altLang="en-US" dirty="0" smtClean="0"/>
              <a:t>畢業</a:t>
            </a:r>
            <a:r>
              <a:rPr lang="zh-TW" altLang="en-US" dirty="0"/>
              <a:t>總成績平均在</a:t>
            </a:r>
            <a:r>
              <a:rPr lang="en-US" altLang="zh-TW" dirty="0"/>
              <a:t>85</a:t>
            </a:r>
            <a:r>
              <a:rPr lang="zh-TW" altLang="en-US" dirty="0"/>
              <a:t>分以上</a:t>
            </a:r>
            <a:r>
              <a:rPr lang="en-US" altLang="zh-TW" dirty="0"/>
              <a:t>(</a:t>
            </a:r>
            <a:r>
              <a:rPr lang="zh-TW" altLang="en-US" dirty="0"/>
              <a:t>必備要件</a:t>
            </a:r>
            <a:r>
              <a:rPr lang="en-US" altLang="zh-TW" dirty="0" smtClean="0"/>
              <a:t>)</a:t>
            </a:r>
          </a:p>
          <a:p>
            <a:pPr algn="just">
              <a:lnSpc>
                <a:spcPts val="4500"/>
              </a:lnSpc>
            </a:pPr>
            <a:r>
              <a:rPr lang="zh-TW" altLang="en-US" dirty="0"/>
              <a:t>以競賽</a:t>
            </a:r>
            <a:r>
              <a:rPr lang="zh-TW" altLang="en-US" dirty="0" smtClean="0"/>
              <a:t>性質非</a:t>
            </a:r>
            <a:r>
              <a:rPr lang="zh-TW" altLang="en-US" dirty="0"/>
              <a:t>學科成績</a:t>
            </a:r>
            <a:r>
              <a:rPr lang="zh-TW" altLang="en-US" dirty="0" smtClean="0"/>
              <a:t>，需出</a:t>
            </a:r>
            <a:r>
              <a:rPr lang="zh-TW" altLang="en-US" dirty="0"/>
              <a:t>具相關得獎證明為評分</a:t>
            </a:r>
            <a:r>
              <a:rPr lang="zh-TW" altLang="en-US" dirty="0" smtClean="0"/>
              <a:t>依據</a:t>
            </a:r>
            <a:r>
              <a:rPr lang="en-US" altLang="zh-TW" dirty="0" smtClean="0"/>
              <a:t>(</a:t>
            </a:r>
            <a:r>
              <a:rPr lang="zh-TW" altLang="en-US" dirty="0" smtClean="0"/>
              <a:t>自行彙</a:t>
            </a:r>
            <a:r>
              <a:rPr lang="zh-TW" altLang="en-US" dirty="0"/>
              <a:t>整成檔案資料夾</a:t>
            </a:r>
            <a:r>
              <a:rPr lang="en-US" altLang="zh-TW" dirty="0" smtClean="0"/>
              <a:t>)</a:t>
            </a:r>
            <a:endParaRPr lang="zh-TW" altLang="en-US" dirty="0"/>
          </a:p>
          <a:p>
            <a:pPr algn="just">
              <a:lnSpc>
                <a:spcPts val="4500"/>
              </a:lnSpc>
            </a:pPr>
            <a:r>
              <a:rPr lang="zh-TW" altLang="en-US" dirty="0"/>
              <a:t>申請人</a:t>
            </a:r>
            <a:r>
              <a:rPr lang="zh-TW" altLang="en-US" dirty="0" smtClean="0"/>
              <a:t>需</a:t>
            </a:r>
            <a:r>
              <a:rPr lang="zh-TW" altLang="en-US" dirty="0" smtClean="0"/>
              <a:t>繳交</a:t>
            </a:r>
            <a:r>
              <a:rPr lang="zh-TW" altLang="en-US" b="1" dirty="0" smtClean="0"/>
              <a:t>試算表</a:t>
            </a:r>
            <a:r>
              <a:rPr lang="en-US" altLang="zh-TW" dirty="0" smtClean="0"/>
              <a:t>(</a:t>
            </a:r>
            <a:r>
              <a:rPr lang="zh-TW" altLang="en-US" dirty="0" smtClean="0"/>
              <a:t>書面與電子檔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r>
              <a:rPr lang="zh-TW" altLang="en-US" b="1" dirty="0" smtClean="0"/>
              <a:t>證明文件</a:t>
            </a:r>
            <a:r>
              <a:rPr lang="en-US" altLang="zh-TW" b="1" dirty="0" smtClean="0"/>
              <a:t>(</a:t>
            </a:r>
            <a:r>
              <a:rPr lang="zh-TW" altLang="en-US" b="1" dirty="0"/>
              <a:t>得獎證明</a:t>
            </a:r>
            <a:r>
              <a:rPr lang="en-US" altLang="zh-TW" b="1" dirty="0" smtClean="0"/>
              <a:t>)</a:t>
            </a:r>
            <a:r>
              <a:rPr lang="zh-TW" altLang="en-US" dirty="0" smtClean="0"/>
              <a:t>，請依</a:t>
            </a:r>
            <a:r>
              <a:rPr lang="zh-TW" altLang="en-US" dirty="0"/>
              <a:t>推薦</a:t>
            </a:r>
            <a:r>
              <a:rPr lang="zh-TW" altLang="en-US" dirty="0" smtClean="0"/>
              <a:t>表所列之順序</a:t>
            </a:r>
            <a:r>
              <a:rPr lang="en-US" altLang="zh-TW" dirty="0" smtClean="0"/>
              <a:t>(</a:t>
            </a:r>
            <a:r>
              <a:rPr lang="zh-TW" altLang="en-US" dirty="0" smtClean="0"/>
              <a:t>地區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年級</a:t>
            </a:r>
            <a:r>
              <a:rPr lang="en-US" altLang="zh-TW" dirty="0" smtClean="0"/>
              <a:t>)</a:t>
            </a:r>
            <a:r>
              <a:rPr lang="zh-TW" altLang="en-US" dirty="0" smtClean="0"/>
              <a:t>彙整成檔案資料夾，於</a:t>
            </a:r>
            <a:r>
              <a:rPr lang="en-US" altLang="zh-TW" dirty="0" smtClean="0"/>
              <a:t>4/16</a:t>
            </a:r>
            <a:r>
              <a:rPr lang="zh-TW" altLang="en-US" dirty="0" smtClean="0"/>
              <a:t>前</a:t>
            </a:r>
            <a:r>
              <a:rPr lang="zh-TW" altLang="en-US" dirty="0"/>
              <a:t>提交各班導師</a:t>
            </a:r>
            <a:r>
              <a:rPr lang="zh-TW" altLang="en-US" dirty="0" smtClean="0"/>
              <a:t>初審後</a:t>
            </a:r>
            <a:r>
              <a:rPr lang="zh-TW" altLang="en-US" dirty="0"/>
              <a:t>，</a:t>
            </a:r>
            <a:r>
              <a:rPr lang="en-US" altLang="zh-TW" dirty="0" smtClean="0"/>
              <a:t>4/26</a:t>
            </a:r>
            <a:r>
              <a:rPr lang="zh-TW" altLang="en-US" dirty="0" smtClean="0"/>
              <a:t>前再由導師提交各班候選人至註冊組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35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107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蓬萊國小106學年度畢業生第二類市長獎申請說明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臺北市蓬萊國民小學104學年度畢業生市長獎審核實施計劃說明</dc:title>
  <dc:creator>郭玉芬</dc:creator>
  <cp:lastModifiedBy>Windows 使用者</cp:lastModifiedBy>
  <cp:revision>14</cp:revision>
  <cp:lastPrinted>2016-03-03T05:40:48Z</cp:lastPrinted>
  <dcterms:created xsi:type="dcterms:W3CDTF">2016-03-03T05:01:35Z</dcterms:created>
  <dcterms:modified xsi:type="dcterms:W3CDTF">2018-02-27T07:10:25Z</dcterms:modified>
</cp:coreProperties>
</file>