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2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55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3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4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04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5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0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0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8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64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06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05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971F-B7AF-4B54-9CB4-2936536312BD}" type="datetimeFigureOut">
              <a:rPr lang="zh-TW" altLang="en-US" smtClean="0"/>
              <a:t>2016/11/11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EEB14-92B6-496F-8AE2-915621358F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0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" y="0"/>
            <a:ext cx="685092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9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685800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37"/>
            <a:ext cx="6858000" cy="90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廖敏妤</dc:creator>
  <cp:lastModifiedBy>廖敏妤</cp:lastModifiedBy>
  <cp:revision>1</cp:revision>
  <dcterms:created xsi:type="dcterms:W3CDTF">2016-11-11T09:28:07Z</dcterms:created>
  <dcterms:modified xsi:type="dcterms:W3CDTF">2016-11-11T09:30:46Z</dcterms:modified>
</cp:coreProperties>
</file>