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1" r:id="rId2"/>
  </p:sldMasterIdLst>
  <p:sldIdLst>
    <p:sldId id="256" r:id="rId3"/>
    <p:sldId id="257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93" d="100"/>
          <a:sy n="93" d="100"/>
        </p:scale>
        <p:origin x="6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8743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038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792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657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2106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06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4937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489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310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271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38872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29163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623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3316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2348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67273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20673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498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7629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4395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047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286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912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8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895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87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19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8D6977F-9A00-4C0C-BFCE-71071A3C5BCD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526B5BB-CDB9-41D7-8261-8522082FA3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436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  <p:sldLayoutId id="214748371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D0FF5D-DD9E-4AE5-BAC2-6C3314952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6658" y="510067"/>
            <a:ext cx="9353710" cy="2262781"/>
          </a:xfrm>
        </p:spPr>
        <p:txBody>
          <a:bodyPr/>
          <a:lstStyle/>
          <a:p>
            <a:pPr algn="l"/>
            <a:r>
              <a:rPr lang="zh-TW" altLang="en-US" dirty="0"/>
              <a:t>數</a:t>
            </a:r>
            <a:r>
              <a:rPr lang="en-US" altLang="zh-TW" dirty="0"/>
              <a:t>L9</a:t>
            </a:r>
            <a:r>
              <a:rPr lang="zh-TW" altLang="en-US" dirty="0"/>
              <a:t>時間練習</a:t>
            </a:r>
            <a:r>
              <a:rPr lang="en-US" altLang="zh-TW" dirty="0"/>
              <a:t>4</a:t>
            </a:r>
            <a:r>
              <a:rPr lang="zh-TW" altLang="en-US" dirty="0"/>
              <a:t>題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畫數線、列式計算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C9A1702-86E9-4ECA-83F9-F5F3118D4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6658" y="2995246"/>
            <a:ext cx="9270129" cy="261424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閱讀後再作答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b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PPT</a:t>
            </a:r>
            <a:r>
              <a:rPr lang="zh-TW" altLang="en-US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簡報 </a:t>
            </a:r>
            <a:r>
              <a:rPr lang="en-US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請使用滑鼠、繪圖工具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直接在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PPT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上方工具列燈泡處輸 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50000"/>
              </a:lnSpc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繪圖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、或是列印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PPT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下來皆可作答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50000"/>
              </a:lnSpc>
            </a:pPr>
            <a:r>
              <a:rPr lang="en-US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JAM</a:t>
            </a:r>
            <a:r>
              <a:rPr lang="zh-TW" altLang="en-US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版 </a:t>
            </a:r>
            <a:r>
              <a:rPr lang="en-US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畫圖、書寫、貼便利貼皆可</a:t>
            </a:r>
          </a:p>
        </p:txBody>
      </p:sp>
    </p:spTree>
    <p:extLst>
      <p:ext uri="{BB962C8B-B14F-4D97-AF65-F5344CB8AC3E}">
        <p14:creationId xmlns:p14="http://schemas.microsoft.com/office/powerpoint/2010/main" val="352723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69DAD1-CF14-4A67-AA1F-7D7061EF3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77" y="1"/>
            <a:ext cx="11910646" cy="185375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早餐店每天營業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只知道店在下午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分關店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請問它是何時開門營業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CDB759-5EE6-4259-A5F6-59C70C40C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058" y="1853755"/>
            <a:ext cx="11762788" cy="4875291"/>
          </a:xfr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zh-TW" altLang="en-US" dirty="0"/>
              <a:t>畫數線、寫算式計算</a:t>
            </a:r>
          </a:p>
        </p:txBody>
      </p:sp>
    </p:spTree>
    <p:extLst>
      <p:ext uri="{BB962C8B-B14F-4D97-AF65-F5344CB8AC3E}">
        <p14:creationId xmlns:p14="http://schemas.microsoft.com/office/powerpoint/2010/main" val="386556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69DAD1-CF14-4A67-AA1F-7D7061EF3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77" y="1"/>
            <a:ext cx="11910646" cy="18537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zh-TW" sz="4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小英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搭火車從</a:t>
            </a:r>
            <a:r>
              <a:rPr lang="zh-TW" altLang="zh-TW" sz="4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臺北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搭到</a:t>
            </a:r>
            <a:r>
              <a:rPr lang="zh-TW" altLang="zh-TW" sz="4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高雄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花了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38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分，抵達</a:t>
            </a:r>
            <a:r>
              <a:rPr lang="zh-TW" altLang="zh-TW" sz="4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高雄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是下午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41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分，她在上午幾時幾分從</a:t>
            </a:r>
            <a:r>
              <a:rPr lang="zh-TW" altLang="zh-TW" sz="4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臺北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出發？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CDB759-5EE6-4259-A5F6-59C70C40C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08" y="1853755"/>
            <a:ext cx="11576538" cy="4875291"/>
          </a:xfr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zh-TW" altLang="en-US" dirty="0"/>
              <a:t>畫數線、寫算式計算</a:t>
            </a:r>
          </a:p>
        </p:txBody>
      </p:sp>
    </p:spTree>
    <p:extLst>
      <p:ext uri="{BB962C8B-B14F-4D97-AF65-F5344CB8AC3E}">
        <p14:creationId xmlns:p14="http://schemas.microsoft.com/office/powerpoint/2010/main" val="3477547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69DAD1-CF14-4A67-AA1F-7D7061EF3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77" y="1"/>
            <a:ext cx="11910646" cy="185375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阿玲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在上午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分結束慢跑，共花了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48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分，她是在何時開始慢跑？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CDB759-5EE6-4259-A5F6-59C70C40C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08" y="1853755"/>
            <a:ext cx="11576538" cy="4875291"/>
          </a:xfr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zh-TW" altLang="en-US" dirty="0"/>
              <a:t>畫數線、寫算式計算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9585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69DAD1-CF14-4A67-AA1F-7D7061EF3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77" y="128954"/>
            <a:ext cx="11910646" cy="151817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哥哥要去台北參加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上午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的會議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從嘉義的家到台北至少要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車程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他最晚要在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何時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出發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CDB759-5EE6-4259-A5F6-59C70C40C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08" y="1853755"/>
            <a:ext cx="11576538" cy="4875291"/>
          </a:xfr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zh-TW" altLang="en-US" dirty="0"/>
              <a:t>畫數線、寫算式計算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926356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TM02900720[[fn=要素]]</Template>
  <TotalTime>87</TotalTime>
  <Words>218</Words>
  <Application>Microsoft Office PowerPoint</Application>
  <PresentationFormat>寬螢幕</PresentationFormat>
  <Paragraphs>12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新細明體</vt:lpstr>
      <vt:lpstr>標楷體</vt:lpstr>
      <vt:lpstr>Arial</vt:lpstr>
      <vt:lpstr>Calibri</vt:lpstr>
      <vt:lpstr>Calibri Light</vt:lpstr>
      <vt:lpstr>Tw Cen MT</vt:lpstr>
      <vt:lpstr>Wingdings 2</vt:lpstr>
      <vt:lpstr>HDOfficeLightV0</vt:lpstr>
      <vt:lpstr>小水滴</vt:lpstr>
      <vt:lpstr>數L9時間練習4題(畫數線、列式計算)</vt:lpstr>
      <vt:lpstr>早餐店每天營業9小時25分，只知道店在下午3時20分關店，請問它是何時開門營業？</vt:lpstr>
      <vt:lpstr>小英搭火車從臺北搭到高雄花了5小時38分，抵達高雄是下午3時41分，她在上午幾時幾分從臺北出發？</vt:lpstr>
      <vt:lpstr>阿玲在上午7時30分結束慢跑，共花了1小時48分，她是在何時開始慢跑？</vt:lpstr>
      <vt:lpstr>哥哥要去台北參加上午10時30分的會議，從嘉義的家到台北至少要花3小時25分車程，他最晚要在何時出發？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數L9時間練習</dc:title>
  <dc:creator>Janice Chen</dc:creator>
  <cp:lastModifiedBy>Janice Chen</cp:lastModifiedBy>
  <cp:revision>5</cp:revision>
  <dcterms:created xsi:type="dcterms:W3CDTF">2021-06-21T08:29:31Z</dcterms:created>
  <dcterms:modified xsi:type="dcterms:W3CDTF">2021-06-21T09:57:15Z</dcterms:modified>
</cp:coreProperties>
</file>