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-16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C0CB1-7B22-496F-BA46-6DCA4F28850C}" type="datetimeFigureOut">
              <a:rPr lang="zh-TW" altLang="en-US" smtClean="0"/>
              <a:pPr/>
              <a:t>2021/5/27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14A0-6163-4926-9860-BEC88F03EF9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C0CB1-7B22-496F-BA46-6DCA4F28850C}" type="datetimeFigureOut">
              <a:rPr lang="zh-TW" altLang="en-US" smtClean="0"/>
              <a:pPr/>
              <a:t>2021/5/27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14A0-6163-4926-9860-BEC88F03EF9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C0CB1-7B22-496F-BA46-6DCA4F28850C}" type="datetimeFigureOut">
              <a:rPr lang="zh-TW" altLang="en-US" smtClean="0"/>
              <a:pPr/>
              <a:t>2021/5/27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14A0-6163-4926-9860-BEC88F03EF9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C0CB1-7B22-496F-BA46-6DCA4F28850C}" type="datetimeFigureOut">
              <a:rPr lang="zh-TW" altLang="en-US" smtClean="0"/>
              <a:pPr/>
              <a:t>2021/5/27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14A0-6163-4926-9860-BEC88F03EF9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C0CB1-7B22-496F-BA46-6DCA4F28850C}" type="datetimeFigureOut">
              <a:rPr lang="zh-TW" altLang="en-US" smtClean="0"/>
              <a:pPr/>
              <a:t>2021/5/27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14A0-6163-4926-9860-BEC88F03EF9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C0CB1-7B22-496F-BA46-6DCA4F28850C}" type="datetimeFigureOut">
              <a:rPr lang="zh-TW" altLang="en-US" smtClean="0"/>
              <a:pPr/>
              <a:t>2021/5/27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14A0-6163-4926-9860-BEC88F03EF9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C0CB1-7B22-496F-BA46-6DCA4F28850C}" type="datetimeFigureOut">
              <a:rPr lang="zh-TW" altLang="en-US" smtClean="0"/>
              <a:pPr/>
              <a:t>2021/5/27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14A0-6163-4926-9860-BEC88F03EF9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C0CB1-7B22-496F-BA46-6DCA4F28850C}" type="datetimeFigureOut">
              <a:rPr lang="zh-TW" altLang="en-US" smtClean="0"/>
              <a:pPr/>
              <a:t>2021/5/27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14A0-6163-4926-9860-BEC88F03EF9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C0CB1-7B22-496F-BA46-6DCA4F28850C}" type="datetimeFigureOut">
              <a:rPr lang="zh-TW" altLang="en-US" smtClean="0"/>
              <a:pPr/>
              <a:t>2021/5/27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14A0-6163-4926-9860-BEC88F03EF9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C0CB1-7B22-496F-BA46-6DCA4F28850C}" type="datetimeFigureOut">
              <a:rPr lang="zh-TW" altLang="en-US" smtClean="0"/>
              <a:pPr/>
              <a:t>2021/5/27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14A0-6163-4926-9860-BEC88F03EF9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C0CB1-7B22-496F-BA46-6DCA4F28850C}" type="datetimeFigureOut">
              <a:rPr lang="zh-TW" altLang="en-US" smtClean="0"/>
              <a:pPr/>
              <a:t>2021/5/27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14A0-6163-4926-9860-BEC88F03EF9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C0CB1-7B22-496F-BA46-6DCA4F28850C}" type="datetimeFigureOut">
              <a:rPr lang="zh-TW" altLang="en-US" smtClean="0"/>
              <a:pPr/>
              <a:t>2021/5/27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014A0-6163-4926-9860-BEC88F03EF9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zh-TW" altLang="en-US" sz="4000" dirty="0" smtClean="0"/>
              <a:t>如何進入蓬萊</a:t>
            </a:r>
            <a:r>
              <a:rPr lang="en-US" altLang="zh-TW" sz="4000" dirty="0" smtClean="0"/>
              <a:t>402</a:t>
            </a:r>
            <a:r>
              <a:rPr lang="zh-TW" altLang="en-US" sz="4000" dirty="0" smtClean="0"/>
              <a:t>自然</a:t>
            </a:r>
            <a:r>
              <a:rPr lang="zh-TW" altLang="en-US" sz="4000" dirty="0" smtClean="0"/>
              <a:t>會議課堂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93610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altLang="zh-TW" dirty="0" smtClean="0"/>
              <a:t>1.</a:t>
            </a:r>
            <a:r>
              <a:rPr lang="zh-TW" altLang="en-US" sz="4000" dirty="0" smtClean="0"/>
              <a:t>用</a:t>
            </a:r>
            <a:r>
              <a:rPr lang="en-US" altLang="zh-TW" sz="4000" dirty="0" err="1" smtClean="0"/>
              <a:t>google</a:t>
            </a:r>
            <a:r>
              <a:rPr lang="zh-TW" altLang="en-US" sz="4000" dirty="0" smtClean="0"/>
              <a:t>帳號登入</a:t>
            </a:r>
            <a:r>
              <a:rPr lang="en-US" altLang="zh-TW" sz="4000" dirty="0" err="1" smtClean="0"/>
              <a:t>google</a:t>
            </a:r>
            <a:r>
              <a:rPr lang="en-US" altLang="zh-TW" sz="4000" dirty="0" smtClean="0"/>
              <a:t> classroom</a:t>
            </a:r>
          </a:p>
          <a:p>
            <a:pPr>
              <a:buNone/>
            </a:pPr>
            <a:r>
              <a:rPr lang="zh-TW" altLang="en-US" sz="4000" dirty="0" smtClean="0"/>
              <a:t>   進入蓬萊</a:t>
            </a:r>
            <a:r>
              <a:rPr lang="en-US" altLang="zh-TW" sz="4000" dirty="0" smtClean="0"/>
              <a:t>402</a:t>
            </a:r>
            <a:r>
              <a:rPr lang="zh-TW" altLang="en-US" sz="4000" dirty="0" smtClean="0"/>
              <a:t>線</a:t>
            </a:r>
            <a:r>
              <a:rPr lang="zh-TW" altLang="en-US" sz="4000" dirty="0" smtClean="0"/>
              <a:t>上學習平台</a:t>
            </a:r>
            <a:endParaRPr lang="en-US" altLang="zh-TW" sz="4000" dirty="0" smtClean="0"/>
          </a:p>
          <a:p>
            <a:pPr>
              <a:buNone/>
            </a:pPr>
            <a:endParaRPr lang="en-US" altLang="zh-TW" dirty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sz="2000" dirty="0" smtClean="0"/>
          </a:p>
          <a:p>
            <a:pPr>
              <a:buNone/>
            </a:pPr>
            <a:endParaRPr lang="en-US" altLang="zh-TW" sz="2000" dirty="0"/>
          </a:p>
          <a:p>
            <a:pPr>
              <a:buNone/>
            </a:pPr>
            <a:endParaRPr lang="en-US" altLang="zh-TW" sz="2000" dirty="0" smtClean="0"/>
          </a:p>
          <a:p>
            <a:pPr>
              <a:buNone/>
            </a:pPr>
            <a:endParaRPr lang="en-US" altLang="zh-TW" sz="2000" dirty="0"/>
          </a:p>
          <a:p>
            <a:pPr>
              <a:buNone/>
            </a:pPr>
            <a:endParaRPr lang="en-US" altLang="zh-TW" sz="2000" dirty="0" smtClean="0"/>
          </a:p>
          <a:p>
            <a:pPr>
              <a:buNone/>
            </a:pPr>
            <a:endParaRPr lang="zh-TW" altLang="en-US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0100" y="3933056"/>
            <a:ext cx="8933900" cy="2282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67544" y="260648"/>
            <a:ext cx="77768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altLang="zh-TW" sz="4000" dirty="0" smtClean="0"/>
              <a:t>2.</a:t>
            </a:r>
            <a:r>
              <a:rPr lang="zh-TW" altLang="en-US" sz="4000" dirty="0" smtClean="0"/>
              <a:t>依照公告內容</a:t>
            </a:r>
            <a:endParaRPr lang="en-US" altLang="zh-TW" sz="4000" dirty="0" smtClean="0"/>
          </a:p>
          <a:p>
            <a:pPr>
              <a:buNone/>
            </a:pPr>
            <a:r>
              <a:rPr lang="zh-TW" altLang="en-US" sz="4000" dirty="0" smtClean="0"/>
              <a:t>按壓連結加入｛蓬萊</a:t>
            </a:r>
            <a:r>
              <a:rPr lang="en-US" altLang="zh-TW" sz="4000" dirty="0" smtClean="0"/>
              <a:t>402</a:t>
            </a:r>
            <a:r>
              <a:rPr lang="zh-TW" altLang="en-US" sz="4000" dirty="0" smtClean="0"/>
              <a:t>自然</a:t>
            </a:r>
            <a:r>
              <a:rPr lang="zh-TW" altLang="en-US" sz="4000" dirty="0" smtClean="0"/>
              <a:t>｝</a:t>
            </a:r>
            <a:endParaRPr lang="en-US" altLang="zh-TW" sz="4000" dirty="0" smtClean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420888"/>
            <a:ext cx="7224716" cy="2813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3.</a:t>
            </a:r>
            <a:r>
              <a:rPr lang="zh-TW" altLang="en-US" dirty="0" smtClean="0"/>
              <a:t>依上課時間進入｛蓬萊</a:t>
            </a:r>
            <a:r>
              <a:rPr lang="en-US" altLang="zh-TW" dirty="0" smtClean="0"/>
              <a:t>402</a:t>
            </a:r>
            <a:r>
              <a:rPr lang="zh-TW" altLang="en-US" dirty="0" smtClean="0"/>
              <a:t>自然</a:t>
            </a:r>
            <a:r>
              <a:rPr lang="zh-TW" altLang="en-US" dirty="0" smtClean="0"/>
              <a:t>｝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按壓</a:t>
            </a:r>
            <a:r>
              <a:rPr lang="en-US" altLang="zh-TW" dirty="0" smtClean="0"/>
              <a:t>Meet</a:t>
            </a:r>
            <a:r>
              <a:rPr lang="zh-TW" altLang="en-US" dirty="0" smtClean="0"/>
              <a:t>連結進入會議室</a:t>
            </a:r>
            <a:endParaRPr lang="zh-TW" alt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717032"/>
            <a:ext cx="8522062" cy="2186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4.</a:t>
            </a:r>
            <a:r>
              <a:rPr lang="zh-TW" altLang="en-US" dirty="0" smtClean="0"/>
              <a:t>按壓立即加入，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就進入會議課堂上課囉</a:t>
            </a:r>
            <a:endParaRPr lang="zh-TW" alt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149572"/>
            <a:ext cx="8229600" cy="3427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53</Words>
  <Application>Microsoft Office PowerPoint</Application>
  <PresentationFormat>如螢幕大小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Office 佈景主題</vt:lpstr>
      <vt:lpstr>如何進入蓬萊402自然會議課堂</vt:lpstr>
      <vt:lpstr>投影片 2</vt:lpstr>
      <vt:lpstr>3.依上課時間進入｛蓬萊402自然｝ 按壓Meet連結進入會議室</vt:lpstr>
      <vt:lpstr>4.按壓立即加入， 就進入會議課堂上課囉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如何進入蓬萊404自然會議課堂</dc:title>
  <dc:creator>Moon</dc:creator>
  <cp:lastModifiedBy>Moon</cp:lastModifiedBy>
  <cp:revision>7</cp:revision>
  <dcterms:created xsi:type="dcterms:W3CDTF">2021-05-27T09:26:37Z</dcterms:created>
  <dcterms:modified xsi:type="dcterms:W3CDTF">2021-05-27T10:08:54Z</dcterms:modified>
</cp:coreProperties>
</file>