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4"/>
  </p:sldMasterIdLst>
  <p:notesMasterIdLst>
    <p:notesMasterId r:id="rId13"/>
  </p:notesMasterIdLst>
  <p:handoutMasterIdLst>
    <p:handoutMasterId r:id="rId14"/>
  </p:handoutMasterIdLst>
  <p:sldIdLst>
    <p:sldId id="348" r:id="rId5"/>
    <p:sldId id="349" r:id="rId6"/>
    <p:sldId id="350" r:id="rId7"/>
    <p:sldId id="351" r:id="rId8"/>
    <p:sldId id="352" r:id="rId9"/>
    <p:sldId id="353" r:id="rId10"/>
    <p:sldId id="354" r:id="rId11"/>
    <p:sldId id="355" r:id="rId12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34" autoAdjust="0"/>
  </p:normalViewPr>
  <p:slideViewPr>
    <p:cSldViewPr snapToGrid="0">
      <p:cViewPr>
        <p:scale>
          <a:sx n="84" d="100"/>
          <a:sy n="84" d="100"/>
        </p:scale>
        <p:origin x="-62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3918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xmlns="" id="{6578EE9A-08C6-403C-8FEF-0ADCC7B91B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CE6F8EA1-61D4-40E7-BCD9-FEEC528EC28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5805E31-01A0-4F12-A095-ACC2433F7DB9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2021/7/1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7CFA8AE9-BCF8-442F-A98C-886808B8205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xmlns="" id="{B79BAAB2-F592-4DAC-AF72-A0A34946FB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E4A1F2F-BF82-48AA-B9A3-54EC1405771F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0501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A10FB542-11E4-4E52-BE96-25C6E9086EC6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BC97DB21-40A4-4674-9241-5526EFE5282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7124157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C97DB21-40A4-4674-9241-5526EFE5282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9173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2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221168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3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71314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4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3150800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5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491691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6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259097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7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26047186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C97DB21-40A4-4674-9241-5526EFE52826}" type="slidenum">
              <a:rPr lang="en-US" altLang="zh-TW" noProof="0" smtClean="0"/>
              <a:pPr/>
              <a:t>8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3748400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zh-TW" altLang="en-US" noProof="0"/>
              <a:t>按一下以編輯母片副標題樣式</a:t>
            </a:r>
          </a:p>
        </p:txBody>
      </p:sp>
      <p:cxnSp>
        <p:nvCxnSpPr>
          <p:cNvPr id="9" name="直線接點​​(S) 8">
            <a:extLst>
              <a:ext uri="{FF2B5EF4-FFF2-40B4-BE49-F238E27FC236}">
                <a16:creationId xmlns:a16="http://schemas.microsoft.com/office/drawing/2014/main" xmlns="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BB5E1FB0-D77E-4446-8E47-6FE39D640218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xmlns="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sp>
        <p:nvSpPr>
          <p:cNvPr id="11" name="橢圓​​ 10">
            <a:extLst>
              <a:ext uri="{FF2B5EF4-FFF2-40B4-BE49-F238E27FC236}">
                <a16:creationId xmlns:a16="http://schemas.microsoft.com/office/drawing/2014/main" xmlns="" id="{68EC5FC9-F7D0-0141-850B-7623CA81A775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2" name="橢圓​​ 11">
            <a:extLst>
              <a:ext uri="{FF2B5EF4-FFF2-40B4-BE49-F238E27FC236}">
                <a16:creationId xmlns:a16="http://schemas.microsoft.com/office/drawing/2014/main" xmlns="" id="{B8F839E6-7F1F-6E4D-B83C-F5DA99E98229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3" name="橢圓​​ 12">
            <a:extLst>
              <a:ext uri="{FF2B5EF4-FFF2-40B4-BE49-F238E27FC236}">
                <a16:creationId xmlns:a16="http://schemas.microsoft.com/office/drawing/2014/main" xmlns="" id="{5EACA50E-A3A8-9D41-B30C-03B00FB2DEF0}"/>
              </a:ext>
            </a:extLst>
          </p:cNvPr>
          <p:cNvSpPr/>
          <p:nvPr userDrawn="1"/>
        </p:nvSpPr>
        <p:spPr>
          <a:xfrm>
            <a:off x="5664569" y="541205"/>
            <a:ext cx="283407" cy="283407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4" name="橢圓​​ 13">
            <a:extLst>
              <a:ext uri="{FF2B5EF4-FFF2-40B4-BE49-F238E27FC236}">
                <a16:creationId xmlns:a16="http://schemas.microsoft.com/office/drawing/2014/main" xmlns="" id="{EA92073B-F20B-034A-BC3A-9B993F0DD0BA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5" name="橢圓​​ 14">
            <a:extLst>
              <a:ext uri="{FF2B5EF4-FFF2-40B4-BE49-F238E27FC236}">
                <a16:creationId xmlns:a16="http://schemas.microsoft.com/office/drawing/2014/main" xmlns="" id="{C4091F50-D240-B145-B0B1-DAEDDFDE34AD}"/>
              </a:ext>
            </a:extLst>
          </p:cNvPr>
          <p:cNvSpPr/>
          <p:nvPr userDrawn="1"/>
        </p:nvSpPr>
        <p:spPr>
          <a:xfrm>
            <a:off x="0" y="-1994"/>
            <a:ext cx="1700492" cy="1700492"/>
          </a:xfrm>
          <a:prstGeom prst="ellipse">
            <a:avLst/>
          </a:prstGeom>
          <a:noFill/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1988EA-A3B7-460B-AC03-18C21C511D4B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9" name="投影片編號預留位置 8">
            <a:extLst>
              <a:ext uri="{FF2B5EF4-FFF2-40B4-BE49-F238E27FC236}">
                <a16:creationId xmlns:a16="http://schemas.microsoft.com/office/drawing/2014/main" xmlns="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grpSp>
        <p:nvGrpSpPr>
          <p:cNvPr id="21" name="群組 20">
            <a:extLst>
              <a:ext uri="{FF2B5EF4-FFF2-40B4-BE49-F238E27FC236}">
                <a16:creationId xmlns:a16="http://schemas.microsoft.com/office/drawing/2014/main" xmlns="" id="{7A2141DD-8D8D-FA43-BD4F-2CFC93C87782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22" name="橢圓​​ 21">
              <a:extLst>
                <a:ext uri="{FF2B5EF4-FFF2-40B4-BE49-F238E27FC236}">
                  <a16:creationId xmlns:a16="http://schemas.microsoft.com/office/drawing/2014/main" xmlns="" id="{71A62821-5E0F-DE41-B5C2-17A3A7277F4E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3" name="橢圓​​ 22">
              <a:extLst>
                <a:ext uri="{FF2B5EF4-FFF2-40B4-BE49-F238E27FC236}">
                  <a16:creationId xmlns:a16="http://schemas.microsoft.com/office/drawing/2014/main" xmlns="" id="{C311AE14-D8F0-1D4C-9D8D-603836582793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4" name="橢圓​​ 23">
              <a:extLst>
                <a:ext uri="{FF2B5EF4-FFF2-40B4-BE49-F238E27FC236}">
                  <a16:creationId xmlns:a16="http://schemas.microsoft.com/office/drawing/2014/main" xmlns="" id="{1F2BE645-D4F2-304C-9AFA-473D8F888A85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5" name="橢圓​​ 24">
              <a:extLst>
                <a:ext uri="{FF2B5EF4-FFF2-40B4-BE49-F238E27FC236}">
                  <a16:creationId xmlns:a16="http://schemas.microsoft.com/office/drawing/2014/main" xmlns="" id="{93640330-30A6-6948-87A7-9DE6D41794F5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6" name="橢圓​​ 25">
              <a:extLst>
                <a:ext uri="{FF2B5EF4-FFF2-40B4-BE49-F238E27FC236}">
                  <a16:creationId xmlns:a16="http://schemas.microsoft.com/office/drawing/2014/main" xmlns="" id="{ADFB6548-D83C-1D4E-AE87-2E8F1D3D0FA7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7" name="橢圓​​ 26">
              <a:extLst>
                <a:ext uri="{FF2B5EF4-FFF2-40B4-BE49-F238E27FC236}">
                  <a16:creationId xmlns:a16="http://schemas.microsoft.com/office/drawing/2014/main" xmlns="" id="{D97C7400-7EDC-8845-AB5A-80FB8175C1E2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28" name="標題 1">
            <a:extLst>
              <a:ext uri="{FF2B5EF4-FFF2-40B4-BE49-F238E27FC236}">
                <a16:creationId xmlns:a16="http://schemas.microsoft.com/office/drawing/2014/main" xmlns="" id="{BC941C44-9B96-0040-8C71-D8364EB577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rtlCol="0" anchor="ctr">
            <a:normAutofit/>
          </a:bodyPr>
          <a:lstStyle>
            <a:lvl1pPr>
              <a:defRPr sz="40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在此輸入標題</a:t>
            </a:r>
          </a:p>
        </p:txBody>
      </p:sp>
      <p:sp>
        <p:nvSpPr>
          <p:cNvPr id="29" name="橢圓​​ 28">
            <a:extLst>
              <a:ext uri="{FF2B5EF4-FFF2-40B4-BE49-F238E27FC236}">
                <a16:creationId xmlns:a16="http://schemas.microsoft.com/office/drawing/2014/main" xmlns="" id="{E014993B-5057-2A4C-9CA0-383DC5504020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1" name="橢圓​​ 30">
            <a:extLst>
              <a:ext uri="{FF2B5EF4-FFF2-40B4-BE49-F238E27FC236}">
                <a16:creationId xmlns:a16="http://schemas.microsoft.com/office/drawing/2014/main" xmlns="" id="{43B110E8-1FE2-BC47-A5AE-4C698B688B65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2" name="橢圓​​ 31">
            <a:extLst>
              <a:ext uri="{FF2B5EF4-FFF2-40B4-BE49-F238E27FC236}">
                <a16:creationId xmlns:a16="http://schemas.microsoft.com/office/drawing/2014/main" xmlns="" id="{87DACF2F-5D4D-434D-8786-E4DF0385E6F6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9" name="橢圓​​ 18">
            <a:extLst>
              <a:ext uri="{FF2B5EF4-FFF2-40B4-BE49-F238E27FC236}">
                <a16:creationId xmlns:a16="http://schemas.microsoft.com/office/drawing/2014/main" xmlns="" id="{CFE816CC-CBCA-7946-B9E5-E9649EF369BE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3BA97DD-64B6-4450-89E6-26B7E6EC12FF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9" name="投影片編號預留位置 8">
            <a:extLst>
              <a:ext uri="{FF2B5EF4-FFF2-40B4-BE49-F238E27FC236}">
                <a16:creationId xmlns:a16="http://schemas.microsoft.com/office/drawing/2014/main" xmlns="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sp>
        <p:nvSpPr>
          <p:cNvPr id="14" name="圖片版面配置區 3">
            <a:extLst>
              <a:ext uri="{FF2B5EF4-FFF2-40B4-BE49-F238E27FC236}">
                <a16:creationId xmlns:a16="http://schemas.microsoft.com/office/drawing/2014/main" xmlns="" id="{C950F4E3-11A9-2549-A00D-601AEF6E49A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7279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3"/>
            </a:solidFill>
          </a:ln>
        </p:spPr>
        <p:txBody>
          <a:bodyPr rtlCol="0" anchor="ctr"/>
          <a:lstStyle>
            <a:lvl1pPr algn="ctr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1" name="圖片版面配置區 3">
            <a:extLst>
              <a:ext uri="{FF2B5EF4-FFF2-40B4-BE49-F238E27FC236}">
                <a16:creationId xmlns:a16="http://schemas.microsoft.com/office/drawing/2014/main" xmlns="" id="{21B5A175-E633-E74F-AE3B-DF58F989F44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659186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6"/>
            </a:solidFill>
          </a:ln>
        </p:spPr>
        <p:txBody>
          <a:bodyPr rtlCol="0" anchor="ctr"/>
          <a:lstStyle>
            <a:lvl1pPr algn="ctr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2" name="圖片版面配置區 3">
            <a:extLst>
              <a:ext uri="{FF2B5EF4-FFF2-40B4-BE49-F238E27FC236}">
                <a16:creationId xmlns:a16="http://schemas.microsoft.com/office/drawing/2014/main" xmlns="" id="{261D2778-BA56-D247-9B2C-28D010C9D4E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21093" y="2160508"/>
            <a:ext cx="2919413" cy="2919413"/>
          </a:xfrm>
          <a:prstGeom prst="ellipse">
            <a:avLst/>
          </a:prstGeom>
          <a:solidFill>
            <a:srgbClr val="EDEFF7"/>
          </a:solidFill>
          <a:ln w="38100">
            <a:solidFill>
              <a:schemeClr val="accent1"/>
            </a:solidFill>
          </a:ln>
        </p:spPr>
        <p:txBody>
          <a:bodyPr rtlCol="0" anchor="ctr"/>
          <a:lstStyle>
            <a:lvl1pPr algn="ctr"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3" name="文字版面配置區 3">
            <a:extLst>
              <a:ext uri="{FF2B5EF4-FFF2-40B4-BE49-F238E27FC236}">
                <a16:creationId xmlns:a16="http://schemas.microsoft.com/office/drawing/2014/main" xmlns="" id="{2DAF6EFF-134E-BA40-8B51-917FDE13C07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97279" y="5486968"/>
            <a:ext cx="2919413" cy="583534"/>
          </a:xfrm>
        </p:spPr>
        <p:txBody>
          <a:bodyPr lIns="91440" rIns="91440" rtlCol="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在此輸入名稱</a:t>
            </a:r>
          </a:p>
        </p:txBody>
      </p:sp>
      <p:sp>
        <p:nvSpPr>
          <p:cNvPr id="24" name="文字版面配置區 3">
            <a:extLst>
              <a:ext uri="{FF2B5EF4-FFF2-40B4-BE49-F238E27FC236}">
                <a16:creationId xmlns:a16="http://schemas.microsoft.com/office/drawing/2014/main" xmlns="" id="{188BF917-678C-1249-95B9-7FD2AC7B2231}"/>
              </a:ext>
            </a:extLst>
          </p:cNvPr>
          <p:cNvSpPr>
            <a:spLocks noGrp="1"/>
          </p:cNvSpPr>
          <p:nvPr>
            <p:ph type="body" sz="half" idx="16" hasCustomPrompt="1"/>
          </p:nvPr>
        </p:nvSpPr>
        <p:spPr>
          <a:xfrm>
            <a:off x="4666773" y="5486968"/>
            <a:ext cx="2919413" cy="583534"/>
          </a:xfrm>
        </p:spPr>
        <p:txBody>
          <a:bodyPr lIns="91440" rIns="91440" rtlCol="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在此輸入名稱</a:t>
            </a:r>
          </a:p>
        </p:txBody>
      </p:sp>
      <p:sp>
        <p:nvSpPr>
          <p:cNvPr id="25" name="文字版面配置區 3">
            <a:extLst>
              <a:ext uri="{FF2B5EF4-FFF2-40B4-BE49-F238E27FC236}">
                <a16:creationId xmlns:a16="http://schemas.microsoft.com/office/drawing/2014/main" xmlns="" id="{BAFF17AE-3EA2-2D47-BCDD-E5587B127062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8236267" y="5486968"/>
            <a:ext cx="2919413" cy="583534"/>
          </a:xfrm>
        </p:spPr>
        <p:txBody>
          <a:bodyPr lIns="91440" rIns="91440" rtlCol="0" anchor="ctr"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 noProof="0"/>
              <a:t>在此輸入名稱</a:t>
            </a:r>
          </a:p>
        </p:txBody>
      </p:sp>
      <p:grpSp>
        <p:nvGrpSpPr>
          <p:cNvPr id="26" name="群組 25">
            <a:extLst>
              <a:ext uri="{FF2B5EF4-FFF2-40B4-BE49-F238E27FC236}">
                <a16:creationId xmlns:a16="http://schemas.microsoft.com/office/drawing/2014/main" xmlns="" id="{F2D7EDB7-7C02-0245-8A1F-553F094A4429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27" name="橢圓​​ 26">
              <a:extLst>
                <a:ext uri="{FF2B5EF4-FFF2-40B4-BE49-F238E27FC236}">
                  <a16:creationId xmlns:a16="http://schemas.microsoft.com/office/drawing/2014/main" xmlns="" id="{8CF5D165-4F6F-2447-8B9E-8B0D94808ED3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8" name="橢圓​​ 27">
              <a:extLst>
                <a:ext uri="{FF2B5EF4-FFF2-40B4-BE49-F238E27FC236}">
                  <a16:creationId xmlns:a16="http://schemas.microsoft.com/office/drawing/2014/main" xmlns="" id="{146C35C7-7133-4C43-BBF7-575440F7BAD3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29" name="橢圓​​ 28">
              <a:extLst>
                <a:ext uri="{FF2B5EF4-FFF2-40B4-BE49-F238E27FC236}">
                  <a16:creationId xmlns:a16="http://schemas.microsoft.com/office/drawing/2014/main" xmlns="" id="{D33DD7BE-C379-5C42-9FB0-EF72161049F4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0" name="橢圓​​ 29">
              <a:extLst>
                <a:ext uri="{FF2B5EF4-FFF2-40B4-BE49-F238E27FC236}">
                  <a16:creationId xmlns:a16="http://schemas.microsoft.com/office/drawing/2014/main" xmlns="" id="{743DFC41-C6DE-7942-9358-E23A1EE8759D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1" name="橢圓​​ 30">
              <a:extLst>
                <a:ext uri="{FF2B5EF4-FFF2-40B4-BE49-F238E27FC236}">
                  <a16:creationId xmlns:a16="http://schemas.microsoft.com/office/drawing/2014/main" xmlns="" id="{A2ABB593-7229-9548-8BCC-C947B1BF8D93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" name="橢圓​​ 31">
              <a:extLst>
                <a:ext uri="{FF2B5EF4-FFF2-40B4-BE49-F238E27FC236}">
                  <a16:creationId xmlns:a16="http://schemas.microsoft.com/office/drawing/2014/main" xmlns="" id="{986D2413-D60D-484E-ACAB-31891AFDA133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34" name="標題 1">
            <a:extLst>
              <a:ext uri="{FF2B5EF4-FFF2-40B4-BE49-F238E27FC236}">
                <a16:creationId xmlns:a16="http://schemas.microsoft.com/office/drawing/2014/main" xmlns="" id="{86090E0F-345E-3D4B-8886-95D8A4A77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rtlCol="0" anchor="ctr">
            <a:normAutofit/>
          </a:bodyPr>
          <a:lstStyle>
            <a:lvl1pPr>
              <a:defRPr sz="40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在此輸入標題</a:t>
            </a:r>
          </a:p>
        </p:txBody>
      </p:sp>
    </p:spTree>
    <p:extLst>
      <p:ext uri="{BB962C8B-B14F-4D97-AF65-F5344CB8AC3E}">
        <p14:creationId xmlns:p14="http://schemas.microsoft.com/office/powerpoint/2010/main" val="3258682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17873" y="758952"/>
            <a:ext cx="7356255" cy="3566160"/>
          </a:xfrm>
          <a:prstGeom prst="rect">
            <a:avLst/>
          </a:prstGeom>
        </p:spPr>
        <p:txBody>
          <a:bodyPr rtlCol="0" anchor="b" anchorCtr="0">
            <a:normAutofit/>
          </a:bodyPr>
          <a:lstStyle>
            <a:lvl1pPr algn="ctr">
              <a:lnSpc>
                <a:spcPct val="90000"/>
              </a:lnSpc>
              <a:defRPr sz="8000" b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417873" y="4663440"/>
            <a:ext cx="7356255" cy="114300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cxnSp>
        <p:nvCxnSpPr>
          <p:cNvPr id="9" name="直線接點​​(S) 8">
            <a:extLst>
              <a:ext uri="{FF2B5EF4-FFF2-40B4-BE49-F238E27FC236}">
                <a16:creationId xmlns:a16="http://schemas.microsoft.com/office/drawing/2014/main" xmlns="" id="{459DE2C1-4C52-40A3-8959-27B2C1BEBFF6}"/>
              </a:ext>
            </a:extLst>
          </p:cNvPr>
          <p:cNvCxnSpPr/>
          <p:nvPr/>
        </p:nvCxnSpPr>
        <p:spPr>
          <a:xfrm>
            <a:off x="1158240" y="4485132"/>
            <a:ext cx="98755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A3319B5-F840-4350-BE5E-26AB3A1865E2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11" name="投影片編號版面配置區 10">
            <a:extLst>
              <a:ext uri="{FF2B5EF4-FFF2-40B4-BE49-F238E27FC236}">
                <a16:creationId xmlns:a16="http://schemas.microsoft.com/office/drawing/2014/main" xmlns="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sp>
        <p:nvSpPr>
          <p:cNvPr id="12" name="橢圓​​ 11">
            <a:extLst>
              <a:ext uri="{FF2B5EF4-FFF2-40B4-BE49-F238E27FC236}">
                <a16:creationId xmlns:a16="http://schemas.microsoft.com/office/drawing/2014/main" xmlns="" id="{8675A452-E352-BE40-9E44-7C0E90F4DBC5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3" name="橢圓​​ 12">
            <a:extLst>
              <a:ext uri="{FF2B5EF4-FFF2-40B4-BE49-F238E27FC236}">
                <a16:creationId xmlns:a16="http://schemas.microsoft.com/office/drawing/2014/main" xmlns="" id="{72E00246-7C7C-8E48-B95E-02BE89F197F5}"/>
              </a:ext>
            </a:extLst>
          </p:cNvPr>
          <p:cNvSpPr/>
          <p:nvPr userDrawn="1"/>
        </p:nvSpPr>
        <p:spPr>
          <a:xfrm>
            <a:off x="10337662" y="4398630"/>
            <a:ext cx="1700492" cy="1700492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4" name="橢圓​​ 13">
            <a:extLst>
              <a:ext uri="{FF2B5EF4-FFF2-40B4-BE49-F238E27FC236}">
                <a16:creationId xmlns:a16="http://schemas.microsoft.com/office/drawing/2014/main" xmlns="" id="{EBF1652A-A323-BC48-9A00-7ECF1C4E1DA4}"/>
              </a:ext>
            </a:extLst>
          </p:cNvPr>
          <p:cNvSpPr/>
          <p:nvPr userDrawn="1"/>
        </p:nvSpPr>
        <p:spPr>
          <a:xfrm>
            <a:off x="11634902" y="2565781"/>
            <a:ext cx="283407" cy="283407"/>
          </a:xfrm>
          <a:prstGeom prst="ellipse">
            <a:avLst/>
          </a:prstGeom>
          <a:solidFill>
            <a:schemeClr val="accent2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5" name="橢圓​​ 14">
            <a:extLst>
              <a:ext uri="{FF2B5EF4-FFF2-40B4-BE49-F238E27FC236}">
                <a16:creationId xmlns:a16="http://schemas.microsoft.com/office/drawing/2014/main" xmlns="" id="{F733BC29-8FD1-CB45-8FF6-0C7CC3CB423D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16" name="橢圓​​ 15">
            <a:extLst>
              <a:ext uri="{FF2B5EF4-FFF2-40B4-BE49-F238E27FC236}">
                <a16:creationId xmlns:a16="http://schemas.microsoft.com/office/drawing/2014/main" xmlns="" id="{4C67EB1F-C984-B840-BD1F-FD174D01A3AF}"/>
              </a:ext>
            </a:extLst>
          </p:cNvPr>
          <p:cNvSpPr/>
          <p:nvPr userDrawn="1"/>
        </p:nvSpPr>
        <p:spPr>
          <a:xfrm>
            <a:off x="6135" y="0"/>
            <a:ext cx="1700492" cy="1700492"/>
          </a:xfrm>
          <a:prstGeom prst="ellipse">
            <a:avLst/>
          </a:prstGeom>
          <a:noFill/>
          <a:ln w="38100">
            <a:solidFill>
              <a:schemeClr val="accent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grpSp>
        <p:nvGrpSpPr>
          <p:cNvPr id="39" name="群組 38">
            <a:extLst>
              <a:ext uri="{FF2B5EF4-FFF2-40B4-BE49-F238E27FC236}">
                <a16:creationId xmlns:a16="http://schemas.microsoft.com/office/drawing/2014/main" xmlns="" id="{9D75F8B1-A294-E349-BD08-B06B2954212A}"/>
              </a:ext>
            </a:extLst>
          </p:cNvPr>
          <p:cNvGrpSpPr/>
          <p:nvPr userDrawn="1"/>
        </p:nvGrpSpPr>
        <p:grpSpPr>
          <a:xfrm>
            <a:off x="495300" y="0"/>
            <a:ext cx="11201400" cy="6880860"/>
            <a:chOff x="495300" y="0"/>
            <a:chExt cx="11201400" cy="6880860"/>
          </a:xfrm>
        </p:grpSpPr>
        <p:sp>
          <p:nvSpPr>
            <p:cNvPr id="33" name="手繪多邊形​​(F) 32">
              <a:extLst>
                <a:ext uri="{FF2B5EF4-FFF2-40B4-BE49-F238E27FC236}">
                  <a16:creationId xmlns:a16="http://schemas.microsoft.com/office/drawing/2014/main" xmlns="" id="{5942EFAD-842E-9C46-9853-C0F135D24007}"/>
                </a:ext>
              </a:extLst>
            </p:cNvPr>
            <p:cNvSpPr/>
            <p:nvPr userDrawn="1"/>
          </p:nvSpPr>
          <p:spPr>
            <a:xfrm>
              <a:off x="495300" y="0"/>
              <a:ext cx="1337265" cy="6880860"/>
            </a:xfrm>
            <a:custGeom>
              <a:avLst/>
              <a:gdLst>
                <a:gd name="connsiteX0" fmla="*/ 1173967 w 1337265"/>
                <a:gd name="connsiteY0" fmla="*/ 0 h 6880860"/>
                <a:gd name="connsiteX1" fmla="*/ 1319300 w 1337265"/>
                <a:gd name="connsiteY1" fmla="*/ 0 h 6880860"/>
                <a:gd name="connsiteX2" fmla="*/ 1204253 w 1337265"/>
                <a:gd name="connsiteY2" fmla="*/ 146399 h 6880860"/>
                <a:gd name="connsiteX3" fmla="*/ 114300 w 1337265"/>
                <a:gd name="connsiteY3" fmla="*/ 3429000 h 6880860"/>
                <a:gd name="connsiteX4" fmla="*/ 1204253 w 1337265"/>
                <a:gd name="connsiteY4" fmla="*/ 6711601 h 6880860"/>
                <a:gd name="connsiteX5" fmla="*/ 1337265 w 1337265"/>
                <a:gd name="connsiteY5" fmla="*/ 6880860 h 6880860"/>
                <a:gd name="connsiteX6" fmla="*/ 1191931 w 1337265"/>
                <a:gd name="connsiteY6" fmla="*/ 6880860 h 6880860"/>
                <a:gd name="connsiteX7" fmla="*/ 1112661 w 1337265"/>
                <a:gd name="connsiteY7" fmla="*/ 6779988 h 6880860"/>
                <a:gd name="connsiteX8" fmla="*/ 0 w 1337265"/>
                <a:gd name="connsiteY8" fmla="*/ 3429000 h 6880860"/>
                <a:gd name="connsiteX9" fmla="*/ 1112661 w 1337265"/>
                <a:gd name="connsiteY9" fmla="*/ 78012 h 6880860"/>
                <a:gd name="connsiteX10" fmla="*/ 1173967 w 1337265"/>
                <a:gd name="connsiteY10" fmla="*/ 0 h 688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7265" h="6880860">
                  <a:moveTo>
                    <a:pt x="1173967" y="0"/>
                  </a:moveTo>
                  <a:lnTo>
                    <a:pt x="1319300" y="0"/>
                  </a:lnTo>
                  <a:lnTo>
                    <a:pt x="1204253" y="146399"/>
                  </a:lnTo>
                  <a:cubicBezTo>
                    <a:pt x="519693" y="1061765"/>
                    <a:pt x="114300" y="2198040"/>
                    <a:pt x="114300" y="3429000"/>
                  </a:cubicBezTo>
                  <a:cubicBezTo>
                    <a:pt x="114300" y="4659960"/>
                    <a:pt x="519693" y="5796235"/>
                    <a:pt x="1204253" y="6711601"/>
                  </a:cubicBezTo>
                  <a:lnTo>
                    <a:pt x="1337265" y="6880860"/>
                  </a:lnTo>
                  <a:lnTo>
                    <a:pt x="1191931" y="6880860"/>
                  </a:lnTo>
                  <a:lnTo>
                    <a:pt x="1112661" y="6779988"/>
                  </a:lnTo>
                  <a:cubicBezTo>
                    <a:pt x="413839" y="5845552"/>
                    <a:pt x="0" y="4685605"/>
                    <a:pt x="0" y="3429000"/>
                  </a:cubicBezTo>
                  <a:cubicBezTo>
                    <a:pt x="0" y="2172395"/>
                    <a:pt x="413839" y="1012448"/>
                    <a:pt x="1112661" y="78012"/>
                  </a:cubicBezTo>
                  <a:lnTo>
                    <a:pt x="117396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32" name="手繪多邊形​​(F) 31">
              <a:extLst>
                <a:ext uri="{FF2B5EF4-FFF2-40B4-BE49-F238E27FC236}">
                  <a16:creationId xmlns:a16="http://schemas.microsoft.com/office/drawing/2014/main" xmlns="" id="{BE0B7AF7-52C0-EB45-93DE-79DFF44F5AAE}"/>
                </a:ext>
              </a:extLst>
            </p:cNvPr>
            <p:cNvSpPr/>
            <p:nvPr userDrawn="1"/>
          </p:nvSpPr>
          <p:spPr>
            <a:xfrm>
              <a:off x="10359435" y="0"/>
              <a:ext cx="1337265" cy="6880860"/>
            </a:xfrm>
            <a:custGeom>
              <a:avLst/>
              <a:gdLst>
                <a:gd name="connsiteX0" fmla="*/ 17965 w 1337265"/>
                <a:gd name="connsiteY0" fmla="*/ 0 h 6880860"/>
                <a:gd name="connsiteX1" fmla="*/ 163299 w 1337265"/>
                <a:gd name="connsiteY1" fmla="*/ 0 h 6880860"/>
                <a:gd name="connsiteX2" fmla="*/ 224604 w 1337265"/>
                <a:gd name="connsiteY2" fmla="*/ 78012 h 6880860"/>
                <a:gd name="connsiteX3" fmla="*/ 1337265 w 1337265"/>
                <a:gd name="connsiteY3" fmla="*/ 3429000 h 6880860"/>
                <a:gd name="connsiteX4" fmla="*/ 224604 w 1337265"/>
                <a:gd name="connsiteY4" fmla="*/ 6779988 h 6880860"/>
                <a:gd name="connsiteX5" fmla="*/ 145334 w 1337265"/>
                <a:gd name="connsiteY5" fmla="*/ 6880860 h 6880860"/>
                <a:gd name="connsiteX6" fmla="*/ 0 w 1337265"/>
                <a:gd name="connsiteY6" fmla="*/ 6880860 h 6880860"/>
                <a:gd name="connsiteX7" fmla="*/ 133012 w 1337265"/>
                <a:gd name="connsiteY7" fmla="*/ 6711601 h 6880860"/>
                <a:gd name="connsiteX8" fmla="*/ 1222965 w 1337265"/>
                <a:gd name="connsiteY8" fmla="*/ 3429000 h 6880860"/>
                <a:gd name="connsiteX9" fmla="*/ 133012 w 1337265"/>
                <a:gd name="connsiteY9" fmla="*/ 146399 h 6880860"/>
                <a:gd name="connsiteX10" fmla="*/ 17965 w 1337265"/>
                <a:gd name="connsiteY10" fmla="*/ 0 h 6880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37265" h="6880860">
                  <a:moveTo>
                    <a:pt x="17965" y="0"/>
                  </a:moveTo>
                  <a:lnTo>
                    <a:pt x="163299" y="0"/>
                  </a:lnTo>
                  <a:lnTo>
                    <a:pt x="224604" y="78012"/>
                  </a:lnTo>
                  <a:cubicBezTo>
                    <a:pt x="923426" y="1012448"/>
                    <a:pt x="1337265" y="2172395"/>
                    <a:pt x="1337265" y="3429000"/>
                  </a:cubicBezTo>
                  <a:cubicBezTo>
                    <a:pt x="1337265" y="4685605"/>
                    <a:pt x="923426" y="5845552"/>
                    <a:pt x="224604" y="6779988"/>
                  </a:cubicBezTo>
                  <a:lnTo>
                    <a:pt x="145334" y="6880860"/>
                  </a:lnTo>
                  <a:lnTo>
                    <a:pt x="0" y="6880860"/>
                  </a:lnTo>
                  <a:lnTo>
                    <a:pt x="133012" y="6711601"/>
                  </a:lnTo>
                  <a:cubicBezTo>
                    <a:pt x="817572" y="5796235"/>
                    <a:pt x="1222965" y="4659960"/>
                    <a:pt x="1222965" y="3429000"/>
                  </a:cubicBezTo>
                  <a:cubicBezTo>
                    <a:pt x="1222965" y="2198040"/>
                    <a:pt x="817572" y="1061765"/>
                    <a:pt x="133012" y="146399"/>
                  </a:cubicBezTo>
                  <a:lnTo>
                    <a:pt x="1796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AEC298CB-F7AC-40A9-A668-D857C7014627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9" name="頁尾版面配置區 8">
            <a:extLst>
              <a:ext uri="{FF2B5EF4-FFF2-40B4-BE49-F238E27FC236}">
                <a16:creationId xmlns:a16="http://schemas.microsoft.com/office/drawing/2014/main" xmlns="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10" name="投影片編號版面配置區 9">
            <a:extLst>
              <a:ext uri="{FF2B5EF4-FFF2-40B4-BE49-F238E27FC236}">
                <a16:creationId xmlns:a16="http://schemas.microsoft.com/office/drawing/2014/main" xmlns="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xmlns="" id="{D06E6D77-4CA3-764C-99E1-7D2CFE6B929E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2" name="橢圓​​ 11">
              <a:extLst>
                <a:ext uri="{FF2B5EF4-FFF2-40B4-BE49-F238E27FC236}">
                  <a16:creationId xmlns:a16="http://schemas.microsoft.com/office/drawing/2014/main" xmlns="" id="{1D155117-8A2A-414B-9598-C2919DF747DC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3" name="橢圓​​ 12">
              <a:extLst>
                <a:ext uri="{FF2B5EF4-FFF2-40B4-BE49-F238E27FC236}">
                  <a16:creationId xmlns:a16="http://schemas.microsoft.com/office/drawing/2014/main" xmlns="" id="{53838F88-99DE-9246-A83B-9C7DB6AE99EF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4" name="橢圓​​ 13">
              <a:extLst>
                <a:ext uri="{FF2B5EF4-FFF2-40B4-BE49-F238E27FC236}">
                  <a16:creationId xmlns:a16="http://schemas.microsoft.com/office/drawing/2014/main" xmlns="" id="{D031FBA2-FD0D-7346-8941-4861923E15CF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" name="橢圓​​ 14">
              <a:extLst>
                <a:ext uri="{FF2B5EF4-FFF2-40B4-BE49-F238E27FC236}">
                  <a16:creationId xmlns:a16="http://schemas.microsoft.com/office/drawing/2014/main" xmlns="" id="{022D5D5E-3339-5D47-9E1C-8897082672DB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" name="橢圓​​ 15">
              <a:extLst>
                <a:ext uri="{FF2B5EF4-FFF2-40B4-BE49-F238E27FC236}">
                  <a16:creationId xmlns:a16="http://schemas.microsoft.com/office/drawing/2014/main" xmlns="" id="{13BE7267-458F-A141-8480-10E9FB55367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" name="橢圓​​ 16">
              <a:extLst>
                <a:ext uri="{FF2B5EF4-FFF2-40B4-BE49-F238E27FC236}">
                  <a16:creationId xmlns:a16="http://schemas.microsoft.com/office/drawing/2014/main" xmlns="" id="{A71A438B-57BE-F445-AFBB-BBB2270E9BB4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18" name="標題 1">
            <a:extLst>
              <a:ext uri="{FF2B5EF4-FFF2-40B4-BE49-F238E27FC236}">
                <a16:creationId xmlns:a16="http://schemas.microsoft.com/office/drawing/2014/main" xmlns="" id="{040C74AA-3663-2A49-AA62-C9207F22BF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rtlCol="0" anchor="ctr">
            <a:normAutofit/>
          </a:bodyPr>
          <a:lstStyle>
            <a:lvl1pPr>
              <a:defRPr sz="40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在此輸入標題</a:t>
            </a:r>
          </a:p>
        </p:txBody>
      </p:sp>
      <p:sp>
        <p:nvSpPr>
          <p:cNvPr id="19" name="橢圓​​ 18">
            <a:extLst>
              <a:ext uri="{FF2B5EF4-FFF2-40B4-BE49-F238E27FC236}">
                <a16:creationId xmlns:a16="http://schemas.microsoft.com/office/drawing/2014/main" xmlns="" id="{8E70AAE0-F405-8C4D-B2F2-BC73ABD2560F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2" name="橢圓​​ 21">
            <a:extLst>
              <a:ext uri="{FF2B5EF4-FFF2-40B4-BE49-F238E27FC236}">
                <a16:creationId xmlns:a16="http://schemas.microsoft.com/office/drawing/2014/main" xmlns="" id="{FC72AC8A-19AA-5641-88DA-414732A1A643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3" name="橢圓​​ 22">
            <a:extLst>
              <a:ext uri="{FF2B5EF4-FFF2-40B4-BE49-F238E27FC236}">
                <a16:creationId xmlns:a16="http://schemas.microsoft.com/office/drawing/2014/main" xmlns="" id="{B0FF4153-FE4A-204C-B4B4-F331F8058F73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0" name="橢圓​​ 19">
            <a:extLst>
              <a:ext uri="{FF2B5EF4-FFF2-40B4-BE49-F238E27FC236}">
                <a16:creationId xmlns:a16="http://schemas.microsoft.com/office/drawing/2014/main" xmlns="" id="{C0910027-B57E-5C4C-B196-C2CF16EB6B83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 noProof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0A2B4782-5FA4-489E-BD35-9F3C061B8344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11" name="頁尾版面配置區 10">
            <a:extLst>
              <a:ext uri="{FF2B5EF4-FFF2-40B4-BE49-F238E27FC236}">
                <a16:creationId xmlns:a16="http://schemas.microsoft.com/office/drawing/2014/main" xmlns="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xmlns="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grpSp>
        <p:nvGrpSpPr>
          <p:cNvPr id="13" name="群組 12">
            <a:extLst>
              <a:ext uri="{FF2B5EF4-FFF2-40B4-BE49-F238E27FC236}">
                <a16:creationId xmlns:a16="http://schemas.microsoft.com/office/drawing/2014/main" xmlns="" id="{DD896C11-7092-DD43-9676-23A81081B759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4" name="橢圓​​ 13">
              <a:extLst>
                <a:ext uri="{FF2B5EF4-FFF2-40B4-BE49-F238E27FC236}">
                  <a16:creationId xmlns:a16="http://schemas.microsoft.com/office/drawing/2014/main" xmlns="" id="{D39FB8D4-533A-0C44-89B5-487470B0B82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" name="橢圓​​ 14">
              <a:extLst>
                <a:ext uri="{FF2B5EF4-FFF2-40B4-BE49-F238E27FC236}">
                  <a16:creationId xmlns:a16="http://schemas.microsoft.com/office/drawing/2014/main" xmlns="" id="{C642B0AB-C322-C14B-B2A1-E9F144473219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6" name="橢圓​​ 15">
              <a:extLst>
                <a:ext uri="{FF2B5EF4-FFF2-40B4-BE49-F238E27FC236}">
                  <a16:creationId xmlns:a16="http://schemas.microsoft.com/office/drawing/2014/main" xmlns="" id="{47ABE4C7-7926-3949-9205-07E33FB2D2CE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7" name="橢圓 16">
              <a:extLst>
                <a:ext uri="{FF2B5EF4-FFF2-40B4-BE49-F238E27FC236}">
                  <a16:creationId xmlns:a16="http://schemas.microsoft.com/office/drawing/2014/main" xmlns="" id="{E1B43F26-6C7C-4D43-9D1C-A0F792F54874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8" name="橢圓​​ 17">
              <a:extLst>
                <a:ext uri="{FF2B5EF4-FFF2-40B4-BE49-F238E27FC236}">
                  <a16:creationId xmlns:a16="http://schemas.microsoft.com/office/drawing/2014/main" xmlns="" id="{C53D175F-F9D4-DD4E-81B9-495A2E867249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9" name="橢圓​​ 18">
              <a:extLst>
                <a:ext uri="{FF2B5EF4-FFF2-40B4-BE49-F238E27FC236}">
                  <a16:creationId xmlns:a16="http://schemas.microsoft.com/office/drawing/2014/main" xmlns="" id="{852D03A0-BBCF-2042-832A-8082F1377835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20" name="標題 1">
            <a:extLst>
              <a:ext uri="{FF2B5EF4-FFF2-40B4-BE49-F238E27FC236}">
                <a16:creationId xmlns:a16="http://schemas.microsoft.com/office/drawing/2014/main" xmlns="" id="{E2831508-70C2-2F43-998D-55CE4837BA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rtlCol="0" anchor="ctr">
            <a:normAutofit/>
          </a:bodyPr>
          <a:lstStyle>
            <a:lvl1pPr>
              <a:defRPr sz="40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在此輸入標題</a:t>
            </a:r>
          </a:p>
        </p:txBody>
      </p:sp>
      <p:sp>
        <p:nvSpPr>
          <p:cNvPr id="21" name="橢圓​​ 20">
            <a:extLst>
              <a:ext uri="{FF2B5EF4-FFF2-40B4-BE49-F238E27FC236}">
                <a16:creationId xmlns:a16="http://schemas.microsoft.com/office/drawing/2014/main" xmlns="" id="{5232ACE3-4E65-6243-9416-19BFA39FD92C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4" name="橢圓​​ 23">
            <a:extLst>
              <a:ext uri="{FF2B5EF4-FFF2-40B4-BE49-F238E27FC236}">
                <a16:creationId xmlns:a16="http://schemas.microsoft.com/office/drawing/2014/main" xmlns="" id="{6A372105-F1CB-9149-A4B9-C151B3CCB9B4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6" name="橢圓​​ 25">
            <a:extLst>
              <a:ext uri="{FF2B5EF4-FFF2-40B4-BE49-F238E27FC236}">
                <a16:creationId xmlns:a16="http://schemas.microsoft.com/office/drawing/2014/main" xmlns="" id="{CAE2DDF3-5C18-5644-8994-8CD902656DE8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2" name="橢圓​​ 21">
            <a:extLst>
              <a:ext uri="{FF2B5EF4-FFF2-40B4-BE49-F238E27FC236}">
                <a16:creationId xmlns:a16="http://schemas.microsoft.com/office/drawing/2014/main" xmlns="" id="{0383F4E3-E6C1-BB40-90E6-290C140F9A07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xmlns="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758DB5B6-FC20-4D5F-A0FC-CEA0A7BAFC0A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7" name="頁尾版面配置區 6">
            <a:extLst>
              <a:ext uri="{FF2B5EF4-FFF2-40B4-BE49-F238E27FC236}">
                <a16:creationId xmlns:a16="http://schemas.microsoft.com/office/drawing/2014/main" xmlns="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xmlns="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xmlns="" id="{A2C09A16-A6B6-E04E-A40A-F482C0A95C0A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0" name="橢圓​​ 9">
              <a:extLst>
                <a:ext uri="{FF2B5EF4-FFF2-40B4-BE49-F238E27FC236}">
                  <a16:creationId xmlns:a16="http://schemas.microsoft.com/office/drawing/2014/main" xmlns="" id="{A6B2DF34-338D-4F43-B8F7-D7A00348B68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1" name="橢圓​​ 10">
              <a:extLst>
                <a:ext uri="{FF2B5EF4-FFF2-40B4-BE49-F238E27FC236}">
                  <a16:creationId xmlns:a16="http://schemas.microsoft.com/office/drawing/2014/main" xmlns="" id="{33778C21-4171-774D-A73F-77BEBF2E4C18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2" name="橢圓​​ 11">
              <a:extLst>
                <a:ext uri="{FF2B5EF4-FFF2-40B4-BE49-F238E27FC236}">
                  <a16:creationId xmlns:a16="http://schemas.microsoft.com/office/drawing/2014/main" xmlns="" id="{CC25D2EF-AE01-A247-8BC3-8F35F863C0A6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3" name="橢圓​​ 12">
              <a:extLst>
                <a:ext uri="{FF2B5EF4-FFF2-40B4-BE49-F238E27FC236}">
                  <a16:creationId xmlns:a16="http://schemas.microsoft.com/office/drawing/2014/main" xmlns="" id="{5F860801-109B-EB4F-96A8-35D76B759583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4" name="橢圓​​ 13">
              <a:extLst>
                <a:ext uri="{FF2B5EF4-FFF2-40B4-BE49-F238E27FC236}">
                  <a16:creationId xmlns:a16="http://schemas.microsoft.com/office/drawing/2014/main" xmlns="" id="{97337F70-9199-7242-BD8B-8F96606A18A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" name="橢圓​​ 14">
              <a:extLst>
                <a:ext uri="{FF2B5EF4-FFF2-40B4-BE49-F238E27FC236}">
                  <a16:creationId xmlns:a16="http://schemas.microsoft.com/office/drawing/2014/main" xmlns="" id="{DF9320B7-AD58-7649-BC95-614ED90F4E69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16" name="標題 1">
            <a:extLst>
              <a:ext uri="{FF2B5EF4-FFF2-40B4-BE49-F238E27FC236}">
                <a16:creationId xmlns:a16="http://schemas.microsoft.com/office/drawing/2014/main" xmlns="" id="{0C0DE796-998A-F84E-9B56-1958C677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10058400" cy="1369074"/>
          </a:xfrm>
          <a:prstGeom prst="rect">
            <a:avLst/>
          </a:prstGeom>
        </p:spPr>
        <p:txBody>
          <a:bodyPr lIns="0" rIns="0" rtlCol="0" anchor="ctr">
            <a:normAutofit/>
          </a:bodyPr>
          <a:lstStyle>
            <a:lvl1pPr>
              <a:defRPr sz="40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在此輸入標題</a:t>
            </a:r>
          </a:p>
        </p:txBody>
      </p:sp>
      <p:sp>
        <p:nvSpPr>
          <p:cNvPr id="17" name="橢圓​​ 16">
            <a:extLst>
              <a:ext uri="{FF2B5EF4-FFF2-40B4-BE49-F238E27FC236}">
                <a16:creationId xmlns:a16="http://schemas.microsoft.com/office/drawing/2014/main" xmlns="" id="{7B23D2B0-E152-D14D-8154-8DD47BD10DF3}"/>
              </a:ext>
            </a:extLst>
          </p:cNvPr>
          <p:cNvSpPr/>
          <p:nvPr userDrawn="1"/>
        </p:nvSpPr>
        <p:spPr>
          <a:xfrm>
            <a:off x="10429390" y="360726"/>
            <a:ext cx="1035859" cy="1035859"/>
          </a:xfrm>
          <a:prstGeom prst="ellipse">
            <a:avLst/>
          </a:prstGeom>
          <a:noFill/>
          <a:ln w="38100">
            <a:solidFill>
              <a:schemeClr val="accent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3" name="橢圓​​ 22">
            <a:extLst>
              <a:ext uri="{FF2B5EF4-FFF2-40B4-BE49-F238E27FC236}">
                <a16:creationId xmlns:a16="http://schemas.microsoft.com/office/drawing/2014/main" xmlns="" id="{8A3BEDF6-5ABA-3B42-99BB-4438813B1A4B}"/>
              </a:ext>
            </a:extLst>
          </p:cNvPr>
          <p:cNvSpPr/>
          <p:nvPr userDrawn="1"/>
        </p:nvSpPr>
        <p:spPr>
          <a:xfrm>
            <a:off x="458087" y="5430446"/>
            <a:ext cx="99011" cy="99011"/>
          </a:xfrm>
          <a:prstGeom prst="ellipse">
            <a:avLst/>
          </a:prstGeom>
          <a:solidFill>
            <a:schemeClr val="accent4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4" name="橢圓​​ 23">
            <a:extLst>
              <a:ext uri="{FF2B5EF4-FFF2-40B4-BE49-F238E27FC236}">
                <a16:creationId xmlns:a16="http://schemas.microsoft.com/office/drawing/2014/main" xmlns="" id="{A9CF8BE7-F2AC-AB4C-900F-F64D55111EFC}"/>
              </a:ext>
            </a:extLst>
          </p:cNvPr>
          <p:cNvSpPr/>
          <p:nvPr userDrawn="1"/>
        </p:nvSpPr>
        <p:spPr>
          <a:xfrm>
            <a:off x="5664570" y="125360"/>
            <a:ext cx="176394" cy="176394"/>
          </a:xfrm>
          <a:prstGeom prst="ellipse">
            <a:avLst/>
          </a:prstGeom>
          <a:solidFill>
            <a:schemeClr val="accent6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27" name="橢圓​​ 26">
            <a:extLst>
              <a:ext uri="{FF2B5EF4-FFF2-40B4-BE49-F238E27FC236}">
                <a16:creationId xmlns:a16="http://schemas.microsoft.com/office/drawing/2014/main" xmlns="" id="{5EF4254B-D281-684E-BD0B-63AEC0AC197C}"/>
              </a:ext>
            </a:extLst>
          </p:cNvPr>
          <p:cNvSpPr/>
          <p:nvPr userDrawn="1"/>
        </p:nvSpPr>
        <p:spPr>
          <a:xfrm>
            <a:off x="11383587" y="6035040"/>
            <a:ext cx="776923" cy="776923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noProof="0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xmlns="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F2645EA3-4339-4DA1-A491-3087C5906EC0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7" name="頁尾版面配置區 6">
            <a:extLst>
              <a:ext uri="{FF2B5EF4-FFF2-40B4-BE49-F238E27FC236}">
                <a16:creationId xmlns:a16="http://schemas.microsoft.com/office/drawing/2014/main" xmlns="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8" name="投影片編號版面配置區 7">
            <a:extLst>
              <a:ext uri="{FF2B5EF4-FFF2-40B4-BE49-F238E27FC236}">
                <a16:creationId xmlns:a16="http://schemas.microsoft.com/office/drawing/2014/main" xmlns="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xmlns="" id="{A2C09A16-A6B6-E04E-A40A-F482C0A95C0A}"/>
              </a:ext>
            </a:extLst>
          </p:cNvPr>
          <p:cNvGrpSpPr/>
          <p:nvPr userDrawn="1"/>
        </p:nvGrpSpPr>
        <p:grpSpPr>
          <a:xfrm rot="5400000">
            <a:off x="-21619" y="1088453"/>
            <a:ext cx="910099" cy="99010"/>
            <a:chOff x="622418" y="280927"/>
            <a:chExt cx="2335705" cy="254101"/>
          </a:xfrm>
        </p:grpSpPr>
        <p:sp>
          <p:nvSpPr>
            <p:cNvPr id="10" name="橢圓​​ 9">
              <a:extLst>
                <a:ext uri="{FF2B5EF4-FFF2-40B4-BE49-F238E27FC236}">
                  <a16:creationId xmlns:a16="http://schemas.microsoft.com/office/drawing/2014/main" xmlns="" id="{A6B2DF34-338D-4F43-B8F7-D7A00348B68B}"/>
                </a:ext>
              </a:extLst>
            </p:cNvPr>
            <p:cNvSpPr/>
            <p:nvPr userDrawn="1"/>
          </p:nvSpPr>
          <p:spPr>
            <a:xfrm>
              <a:off x="1038739" y="280927"/>
              <a:ext cx="254101" cy="254101"/>
            </a:xfrm>
            <a:prstGeom prst="ellipse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1" name="橢圓​​ 10">
              <a:extLst>
                <a:ext uri="{FF2B5EF4-FFF2-40B4-BE49-F238E27FC236}">
                  <a16:creationId xmlns:a16="http://schemas.microsoft.com/office/drawing/2014/main" xmlns="" id="{33778C21-4171-774D-A73F-77BEBF2E4C18}"/>
                </a:ext>
              </a:extLst>
            </p:cNvPr>
            <p:cNvSpPr/>
            <p:nvPr userDrawn="1"/>
          </p:nvSpPr>
          <p:spPr>
            <a:xfrm>
              <a:off x="1455060" y="280927"/>
              <a:ext cx="254101" cy="254101"/>
            </a:xfrm>
            <a:prstGeom prst="ellipse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2" name="橢圓​​ 11">
              <a:extLst>
                <a:ext uri="{FF2B5EF4-FFF2-40B4-BE49-F238E27FC236}">
                  <a16:creationId xmlns:a16="http://schemas.microsoft.com/office/drawing/2014/main" xmlns="" id="{CC25D2EF-AE01-A247-8BC3-8F35F863C0A6}"/>
                </a:ext>
              </a:extLst>
            </p:cNvPr>
            <p:cNvSpPr/>
            <p:nvPr userDrawn="1"/>
          </p:nvSpPr>
          <p:spPr>
            <a:xfrm>
              <a:off x="1871381" y="280927"/>
              <a:ext cx="254101" cy="254101"/>
            </a:xfrm>
            <a:prstGeom prst="ellipse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3" name="橢圓​​ 12">
              <a:extLst>
                <a:ext uri="{FF2B5EF4-FFF2-40B4-BE49-F238E27FC236}">
                  <a16:creationId xmlns:a16="http://schemas.microsoft.com/office/drawing/2014/main" xmlns="" id="{5F860801-109B-EB4F-96A8-35D76B759583}"/>
                </a:ext>
              </a:extLst>
            </p:cNvPr>
            <p:cNvSpPr/>
            <p:nvPr userDrawn="1"/>
          </p:nvSpPr>
          <p:spPr>
            <a:xfrm>
              <a:off x="2287702" y="280927"/>
              <a:ext cx="254101" cy="254101"/>
            </a:xfrm>
            <a:prstGeom prst="ellipse">
              <a:avLst/>
            </a:prstGeom>
            <a:solidFill>
              <a:schemeClr val="accent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4" name="橢圓​​ 13">
              <a:extLst>
                <a:ext uri="{FF2B5EF4-FFF2-40B4-BE49-F238E27FC236}">
                  <a16:creationId xmlns:a16="http://schemas.microsoft.com/office/drawing/2014/main" xmlns="" id="{97337F70-9199-7242-BD8B-8F96606A18A1}"/>
                </a:ext>
              </a:extLst>
            </p:cNvPr>
            <p:cNvSpPr/>
            <p:nvPr userDrawn="1"/>
          </p:nvSpPr>
          <p:spPr>
            <a:xfrm>
              <a:off x="2704022" y="280927"/>
              <a:ext cx="254101" cy="254101"/>
            </a:xfrm>
            <a:prstGeom prst="ellipse">
              <a:avLst/>
            </a:prstGeom>
            <a:solidFill>
              <a:schemeClr val="accent6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  <p:sp>
          <p:nvSpPr>
            <p:cNvPr id="15" name="橢圓​​ 14">
              <a:extLst>
                <a:ext uri="{FF2B5EF4-FFF2-40B4-BE49-F238E27FC236}">
                  <a16:creationId xmlns:a16="http://schemas.microsoft.com/office/drawing/2014/main" xmlns="" id="{DF9320B7-AD58-7649-BC95-614ED90F4E69}"/>
                </a:ext>
              </a:extLst>
            </p:cNvPr>
            <p:cNvSpPr/>
            <p:nvPr userDrawn="1"/>
          </p:nvSpPr>
          <p:spPr>
            <a:xfrm>
              <a:off x="622418" y="280927"/>
              <a:ext cx="254101" cy="254101"/>
            </a:xfrm>
            <a:prstGeom prst="ellipse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zh-TW" altLang="en-US" noProof="0">
                <a:latin typeface="Microsoft JhengHei UI" panose="020B0604030504040204" pitchFamily="34" charset="-120"/>
                <a:ea typeface="Microsoft JhengHei UI" panose="020B0604030504040204" pitchFamily="34" charset="-120"/>
              </a:endParaRPr>
            </a:p>
          </p:txBody>
        </p:sp>
      </p:grpSp>
      <p:sp>
        <p:nvSpPr>
          <p:cNvPr id="16" name="標題 1">
            <a:extLst>
              <a:ext uri="{FF2B5EF4-FFF2-40B4-BE49-F238E27FC236}">
                <a16:creationId xmlns:a16="http://schemas.microsoft.com/office/drawing/2014/main" xmlns="" id="{0C0DE796-998A-F84E-9B56-1958C6777C8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80" y="421817"/>
            <a:ext cx="5751389" cy="1369074"/>
          </a:xfrm>
          <a:prstGeom prst="rect">
            <a:avLst/>
          </a:prstGeom>
        </p:spPr>
        <p:txBody>
          <a:bodyPr lIns="0" rIns="0" rtlCol="0" anchor="ctr">
            <a:normAutofit/>
          </a:bodyPr>
          <a:lstStyle>
            <a:lvl1pPr>
              <a:defRPr sz="4000" cap="all" baseline="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在此輸入標題</a:t>
            </a:r>
          </a:p>
        </p:txBody>
      </p:sp>
      <p:sp>
        <p:nvSpPr>
          <p:cNvPr id="21" name="圖片版面配置區 20">
            <a:extLst>
              <a:ext uri="{FF2B5EF4-FFF2-40B4-BE49-F238E27FC236}">
                <a16:creationId xmlns:a16="http://schemas.microsoft.com/office/drawing/2014/main" xmlns="" id="{384D173E-9054-4C40-98EA-A6EAC4D851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921641" y="0"/>
            <a:ext cx="4270360" cy="6858001"/>
          </a:xfrm>
          <a:custGeom>
            <a:avLst/>
            <a:gdLst>
              <a:gd name="connsiteX0" fmla="*/ 1904091 w 4305219"/>
              <a:gd name="connsiteY0" fmla="*/ 0 h 6913983"/>
              <a:gd name="connsiteX1" fmla="*/ 4305219 w 4305219"/>
              <a:gd name="connsiteY1" fmla="*/ 0 h 6913983"/>
              <a:gd name="connsiteX2" fmla="*/ 4305219 w 4305219"/>
              <a:gd name="connsiteY2" fmla="*/ 6913983 h 6913983"/>
              <a:gd name="connsiteX3" fmla="*/ 1818156 w 4305219"/>
              <a:gd name="connsiteY3" fmla="*/ 6913983 h 6913983"/>
              <a:gd name="connsiteX4" fmla="*/ 1507580 w 4305219"/>
              <a:gd name="connsiteY4" fmla="*/ 6681739 h 6913983"/>
              <a:gd name="connsiteX5" fmla="*/ 0 w 4305219"/>
              <a:gd name="connsiteY5" fmla="*/ 3484983 h 6913983"/>
              <a:gd name="connsiteX6" fmla="*/ 1826504 w 4305219"/>
              <a:gd name="connsiteY6" fmla="*/ 49741 h 6913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05219" h="6913983">
                <a:moveTo>
                  <a:pt x="1904091" y="0"/>
                </a:moveTo>
                <a:lnTo>
                  <a:pt x="4305219" y="0"/>
                </a:lnTo>
                <a:lnTo>
                  <a:pt x="4305219" y="6913983"/>
                </a:lnTo>
                <a:lnTo>
                  <a:pt x="1818156" y="6913983"/>
                </a:lnTo>
                <a:lnTo>
                  <a:pt x="1507580" y="6681739"/>
                </a:lnTo>
                <a:cubicBezTo>
                  <a:pt x="586863" y="5921896"/>
                  <a:pt x="0" y="4771974"/>
                  <a:pt x="0" y="3484983"/>
                </a:cubicBezTo>
                <a:cubicBezTo>
                  <a:pt x="0" y="2054993"/>
                  <a:pt x="724522" y="794225"/>
                  <a:pt x="1826504" y="49741"/>
                </a:cubicBez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noAutofit/>
          </a:bodyPr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18" name="內容版面配置區 2">
            <a:extLst>
              <a:ext uri="{FF2B5EF4-FFF2-40B4-BE49-F238E27FC236}">
                <a16:creationId xmlns:a16="http://schemas.microsoft.com/office/drawing/2014/main" xmlns="" id="{881322FE-E286-E344-B332-CF37E6CAD2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8" y="2322728"/>
            <a:ext cx="5751389" cy="4032225"/>
          </a:xfrm>
        </p:spPr>
        <p:txBody>
          <a:bodyPr rtlCol="0" anchor="t">
            <a:normAutofit/>
          </a:bodyPr>
          <a:lstStyle>
            <a:lvl1pPr>
              <a:defRPr sz="16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  <a:lvl2pPr>
              <a:defRPr sz="14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2pPr>
            <a:lvl3pPr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3pPr>
            <a:lvl4pPr>
              <a:defRPr sz="11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4pPr>
            <a:lvl5pPr>
              <a:defRPr sz="11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5pPr>
          </a:lstStyle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82998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E5573B9E-ECEF-4797-9067-5528DE63E4BD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4" name="投影片編號預留位置 3">
            <a:extLst>
              <a:ext uri="{FF2B5EF4-FFF2-40B4-BE49-F238E27FC236}">
                <a16:creationId xmlns:a16="http://schemas.microsoft.com/office/drawing/2014/main" xmlns="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8FFDF09F-58DB-4AE4-8EAF-3BB4ECF61E1C}" type="datetime1">
              <a:rPr lang="zh-TW" altLang="en-US" noProof="0" smtClean="0"/>
              <a:t>2021/7/1</a:t>
            </a:fld>
            <a:endParaRPr lang="zh-TW" altLang="en-US" noProof="0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FFFFFF"/>
                </a:solidFill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3A98EE3D-8CD1-4C3F-BD1C-C98C9596463C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22" r:id="rId3"/>
    <p:sldLayoutId id="2147483708" r:id="rId4"/>
    <p:sldLayoutId id="2147483709" r:id="rId5"/>
    <p:sldLayoutId id="2147483716" r:id="rId6"/>
    <p:sldLayoutId id="2147483710" r:id="rId7"/>
    <p:sldLayoutId id="2147483724" r:id="rId8"/>
    <p:sldLayoutId id="2147483711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12F50278-9A9A-0F4E-BDCF-6351BE1732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在此輸入主題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117F481B-9C2C-084A-8DF1-0582D2DA4B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en-US" altLang="zh-TW" dirty="0" smtClean="0"/>
              <a:t>5129 </a:t>
            </a:r>
            <a:r>
              <a:rPr lang="zh-TW" altLang="en-US" dirty="0"/>
              <a:t>○ ○ ○ 的暑假自主學習報告</a:t>
            </a:r>
          </a:p>
        </p:txBody>
      </p:sp>
    </p:spTree>
    <p:extLst>
      <p:ext uri="{BB962C8B-B14F-4D97-AF65-F5344CB8AC3E}">
        <p14:creationId xmlns:p14="http://schemas.microsoft.com/office/powerpoint/2010/main" val="3827693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xmlns="" id="{EA898E2F-5CC4-4082-AA05-F697D6911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（至少</a:t>
            </a:r>
            <a:r>
              <a:rPr lang="en-US" altLang="zh-TW" dirty="0"/>
              <a:t>100</a:t>
            </a:r>
            <a:r>
              <a:rPr lang="zh-TW" altLang="en-US" dirty="0"/>
              <a:t>字）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xmlns="" id="{EFC4E25B-B229-4D0B-ABD4-0C57C0A5C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為什麼學習？</a:t>
            </a:r>
          </a:p>
        </p:txBody>
      </p:sp>
    </p:spTree>
    <p:extLst>
      <p:ext uri="{BB962C8B-B14F-4D97-AF65-F5344CB8AC3E}">
        <p14:creationId xmlns:p14="http://schemas.microsoft.com/office/powerpoint/2010/main" val="320790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xmlns="" id="{C508BBAD-051F-475A-BB34-10B720FE2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（照片</a:t>
            </a:r>
            <a:r>
              <a:rPr lang="en-US" altLang="zh-TW" dirty="0"/>
              <a:t>+</a:t>
            </a:r>
            <a:r>
              <a:rPr lang="zh-TW" altLang="en-US" dirty="0"/>
              <a:t>文字說明）</a:t>
            </a:r>
          </a:p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xmlns="" id="{74F621F8-4B82-4564-A04A-647DD2960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怎樣進行學習？</a:t>
            </a:r>
          </a:p>
        </p:txBody>
      </p:sp>
    </p:spTree>
    <p:extLst>
      <p:ext uri="{BB962C8B-B14F-4D97-AF65-F5344CB8AC3E}">
        <p14:creationId xmlns:p14="http://schemas.microsoft.com/office/powerpoint/2010/main" val="3717112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xmlns="" id="{A2050ACA-15E4-4366-B557-19059ED0E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xmlns="" id="{E04BC74D-A1FC-48BF-99B5-B944347B7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什麼時間學習？</a:t>
            </a:r>
          </a:p>
        </p:txBody>
      </p:sp>
    </p:spTree>
    <p:extLst>
      <p:ext uri="{BB962C8B-B14F-4D97-AF65-F5344CB8AC3E}">
        <p14:creationId xmlns:p14="http://schemas.microsoft.com/office/powerpoint/2010/main" val="1322430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xmlns="" id="{44DF6E76-7F30-4903-AC10-3A059B87E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（照片</a:t>
            </a:r>
            <a:r>
              <a:rPr lang="en-US" altLang="zh-TW" dirty="0"/>
              <a:t>+</a:t>
            </a:r>
            <a:r>
              <a:rPr lang="zh-TW" altLang="en-US" dirty="0"/>
              <a:t>文字說明）</a:t>
            </a:r>
          </a:p>
          <a:p>
            <a:endParaRPr lang="zh-TW" altLang="en-US" dirty="0"/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xmlns="" id="{614D670E-93F1-438C-995B-5892C95CF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與什麼人學習？</a:t>
            </a:r>
          </a:p>
        </p:txBody>
      </p:sp>
    </p:spTree>
    <p:extLst>
      <p:ext uri="{BB962C8B-B14F-4D97-AF65-F5344CB8AC3E}">
        <p14:creationId xmlns:p14="http://schemas.microsoft.com/office/powerpoint/2010/main" val="3269328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xmlns="" id="{04BD55C8-AB5A-4E0D-A6CD-29E80EF16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（照片</a:t>
            </a:r>
            <a:r>
              <a:rPr lang="en-US" altLang="zh-TW" dirty="0"/>
              <a:t>+</a:t>
            </a:r>
            <a:r>
              <a:rPr lang="zh-TW" altLang="en-US" dirty="0"/>
              <a:t>文字說明）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xmlns="" id="{5A81F950-4338-4693-B2D0-89E5DB877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在什麼地方學習？</a:t>
            </a:r>
          </a:p>
        </p:txBody>
      </p:sp>
    </p:spTree>
    <p:extLst>
      <p:ext uri="{BB962C8B-B14F-4D97-AF65-F5344CB8AC3E}">
        <p14:creationId xmlns:p14="http://schemas.microsoft.com/office/powerpoint/2010/main" val="3371785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xmlns="" id="{3DFA2015-AD9B-4D3F-8FF9-1FE4757B0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（紀錄方式可以是：照片＋文字說明，或拍攝影片）</a:t>
            </a:r>
            <a:endParaRPr lang="en-US" altLang="zh-TW" dirty="0"/>
          </a:p>
          <a:p>
            <a:r>
              <a:rPr lang="zh-TW" altLang="en-US" dirty="0"/>
              <a:t>（依學習內容多寡，</a:t>
            </a:r>
            <a:r>
              <a:rPr lang="zh-TW" altLang="en-US" dirty="0">
                <a:solidFill>
                  <a:srgbClr val="FF0000"/>
                </a:solidFill>
              </a:rPr>
              <a:t>自行增加頁數</a:t>
            </a:r>
            <a:r>
              <a:rPr lang="zh-TW" altLang="en-US" dirty="0"/>
              <a:t>）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xmlns="" id="{3276E9C9-A8E1-4DD2-8E49-80A2712E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學習過程紀錄</a:t>
            </a:r>
          </a:p>
        </p:txBody>
      </p:sp>
    </p:spTree>
    <p:extLst>
      <p:ext uri="{BB962C8B-B14F-4D97-AF65-F5344CB8AC3E}">
        <p14:creationId xmlns:p14="http://schemas.microsoft.com/office/powerpoint/2010/main" val="1636489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xmlns="" id="{95C94B01-35CF-492A-B840-2BC3C288B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zh-TW" altLang="en-US" sz="2000" b="0" i="0" u="none" strike="noStrike" kern="1200" cap="all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（至少</a:t>
            </a:r>
            <a:r>
              <a:rPr kumimoji="0" lang="en-US" altLang="zh-TW" sz="2000" b="0" i="0" u="none" strike="noStrike" kern="1200" cap="all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100</a:t>
            </a:r>
            <a:r>
              <a:rPr kumimoji="0" lang="zh-TW" altLang="en-US" sz="2000" b="0" i="0" u="none" strike="noStrike" kern="1200" cap="all" spc="-5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Microsoft JhengHei UI" panose="020B0604030504040204" pitchFamily="34" charset="-120"/>
                <a:ea typeface="Microsoft JhengHei UI" panose="020B0604030504040204" pitchFamily="34" charset="-120"/>
                <a:cs typeface="+mj-cs"/>
              </a:rPr>
              <a:t>字）</a:t>
            </a:r>
            <a:endParaRPr lang="en-US" altLang="zh-TW" dirty="0"/>
          </a:p>
          <a:p>
            <a:r>
              <a:rPr lang="zh-TW" altLang="en-US" dirty="0"/>
              <a:t>（過程甘苦談：最感困難的部份、最有趣的部份、最有成就感的部份）</a:t>
            </a:r>
            <a:endParaRPr lang="en-US" altLang="zh-TW" dirty="0"/>
          </a:p>
          <a:p>
            <a:r>
              <a:rPr lang="zh-TW" altLang="en-US" dirty="0"/>
              <a:t>（真實的收穫）</a:t>
            </a:r>
            <a:endParaRPr lang="en-US" altLang="zh-TW" dirty="0"/>
          </a:p>
          <a:p>
            <a:r>
              <a:rPr lang="zh-TW" altLang="en-US" dirty="0"/>
              <a:t>（未來展望：接下來可以再精進什麼部份）</a:t>
            </a: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xmlns="" id="{09CE3016-9140-4349-A336-508BC45DE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心得與收穫</a:t>
            </a:r>
          </a:p>
        </p:txBody>
      </p:sp>
    </p:spTree>
    <p:extLst>
      <p:ext uri="{BB962C8B-B14F-4D97-AF65-F5344CB8AC3E}">
        <p14:creationId xmlns:p14="http://schemas.microsoft.com/office/powerpoint/2010/main" val="238553919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rights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_50284884_TF66722518_Win32" id="{F9EC5246-230F-4E90-A930-95BF6FF5C00B}" vid="{4725B714-32B8-40C2-B79F-247F8E83FD5F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A7FA506-1E93-4CA4-B270-1F08FD18C3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F4328E-77DF-41E8-952F-124AE19F1F7C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F2FE978-FCBC-4C90-A410-B547AA7060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精簡銷售宣傳簡報</Template>
  <TotalTime>140</TotalTime>
  <Words>138</Words>
  <Application>Microsoft Office PowerPoint</Application>
  <PresentationFormat>自訂</PresentationFormat>
  <Paragraphs>27</Paragraphs>
  <Slides>8</Slides>
  <Notes>8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RetrospectVTI</vt:lpstr>
      <vt:lpstr>在此輸入主題</vt:lpstr>
      <vt:lpstr>為什麼學習？</vt:lpstr>
      <vt:lpstr>怎樣進行學習？</vt:lpstr>
      <vt:lpstr>什麼時間學習？</vt:lpstr>
      <vt:lpstr>與什麼人學習？</vt:lpstr>
      <vt:lpstr>在什麼地方學習？</vt:lpstr>
      <vt:lpstr>學習過程紀錄</vt:lpstr>
      <vt:lpstr>心得與收穫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在此輸入主題</dc:title>
  <dc:creator>俊明 周</dc:creator>
  <cp:lastModifiedBy>王玟晴</cp:lastModifiedBy>
  <cp:revision>7</cp:revision>
  <dcterms:created xsi:type="dcterms:W3CDTF">2021-06-30T08:25:03Z</dcterms:created>
  <dcterms:modified xsi:type="dcterms:W3CDTF">2021-07-01T06:30:33Z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